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96" r:id="rId3"/>
    <p:sldId id="497" r:id="rId4"/>
    <p:sldId id="466" r:id="rId5"/>
    <p:sldId id="506" r:id="rId6"/>
    <p:sldId id="507" r:id="rId7"/>
    <p:sldId id="467" r:id="rId8"/>
    <p:sldId id="508" r:id="rId9"/>
    <p:sldId id="509" r:id="rId10"/>
    <p:sldId id="462" r:id="rId11"/>
    <p:sldId id="503" r:id="rId12"/>
    <p:sldId id="504" r:id="rId13"/>
    <p:sldId id="512" r:id="rId14"/>
    <p:sldId id="479" r:id="rId15"/>
  </p:sldIdLst>
  <p:sldSz cx="9144000" cy="6858000" type="screen4x3"/>
  <p:notesSz cx="7099300" cy="10234613"/>
  <p:custDataLst>
    <p:tags r:id="rId1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45">
          <p15:clr>
            <a:srgbClr val="A4A3A4"/>
          </p15:clr>
        </p15:guide>
        <p15:guide id="2" orient="horz" pos="613">
          <p15:clr>
            <a:srgbClr val="A4A3A4"/>
          </p15:clr>
        </p15:guide>
        <p15:guide id="3" orient="horz" pos="3893">
          <p15:clr>
            <a:srgbClr val="A4A3A4"/>
          </p15:clr>
        </p15:guide>
        <p15:guide id="4" orient="horz" pos="4171">
          <p15:clr>
            <a:srgbClr val="A4A3A4"/>
          </p15:clr>
        </p15:guide>
        <p15:guide id="5" orient="horz" pos="2783">
          <p15:clr>
            <a:srgbClr val="A4A3A4"/>
          </p15:clr>
        </p15:guide>
        <p15:guide id="6" orient="horz" pos="3758">
          <p15:clr>
            <a:srgbClr val="A4A3A4"/>
          </p15:clr>
        </p15:guide>
        <p15:guide id="7" orient="horz" pos="1141">
          <p15:clr>
            <a:srgbClr val="A4A3A4"/>
          </p15:clr>
        </p15:guide>
        <p15:guide id="8" pos="2784">
          <p15:clr>
            <a:srgbClr val="A4A3A4"/>
          </p15:clr>
        </p15:guide>
        <p15:guide id="9" pos="5477">
          <p15:clr>
            <a:srgbClr val="A4A3A4"/>
          </p15:clr>
        </p15:guide>
        <p15:guide id="10" pos="2968">
          <p15:clr>
            <a:srgbClr val="A4A3A4"/>
          </p15:clr>
        </p15:guide>
        <p15:guide id="11" pos="2824">
          <p15:clr>
            <a:srgbClr val="A4A3A4"/>
          </p15:clr>
        </p15:guide>
        <p15:guide id="12" pos="276">
          <p15:clr>
            <a:srgbClr val="A4A3A4"/>
          </p15:clr>
        </p15:guide>
        <p15:guide id="13" pos="3126">
          <p15:clr>
            <a:srgbClr val="A4A3A4"/>
          </p15:clr>
        </p15:guide>
        <p15:guide id="14" pos="3639">
          <p15:clr>
            <a:srgbClr val="A4A3A4"/>
          </p15:clr>
        </p15:guide>
        <p15:guide id="15" pos="4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3"/>
    <a:srgbClr val="3640CB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89988" autoAdjust="0"/>
  </p:normalViewPr>
  <p:slideViewPr>
    <p:cSldViewPr snapToGrid="0" snapToObjects="1">
      <p:cViewPr varScale="1">
        <p:scale>
          <a:sx n="80" d="100"/>
          <a:sy n="80" d="100"/>
        </p:scale>
        <p:origin x="-1891" y="-67"/>
      </p:cViewPr>
      <p:guideLst>
        <p:guide orient="horz" pos="2345"/>
        <p:guide orient="horz" pos="613"/>
        <p:guide orient="horz" pos="3893"/>
        <p:guide orient="horz" pos="4171"/>
        <p:guide orient="horz" pos="2783"/>
        <p:guide orient="horz" pos="3758"/>
        <p:guide orient="horz" pos="1141"/>
        <p:guide pos="2784"/>
        <p:guide pos="5477"/>
        <p:guide pos="2968"/>
        <p:guide pos="2824"/>
        <p:guide pos="276"/>
        <p:guide pos="3126"/>
        <p:guide pos="3639"/>
        <p:guide pos="4722"/>
      </p:guideLst>
    </p:cSldViewPr>
  </p:slideViewPr>
  <p:outlineViewPr>
    <p:cViewPr>
      <p:scale>
        <a:sx n="33" d="100"/>
        <a:sy n="33" d="100"/>
      </p:scale>
      <p:origin x="0" y="37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68F49-F2A5-4925-BF1A-F2C898CAC102}" type="doc">
      <dgm:prSet loTypeId="urn:microsoft.com/office/officeart/2005/8/layout/radial4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GB"/>
        </a:p>
      </dgm:t>
    </dgm:pt>
    <dgm:pt modelId="{22A8EF7C-6F8E-44EE-8346-D393AEBF23BC}">
      <dgm:prSet phldrT="[Text]" custT="1"/>
      <dgm:spPr>
        <a:solidFill>
          <a:srgbClr val="007293"/>
        </a:solidFill>
      </dgm:spPr>
      <dgm:t>
        <a:bodyPr rIns="0"/>
        <a:lstStyle/>
        <a:p>
          <a:r>
            <a:rPr lang="de-DE" sz="1800" b="1" dirty="0" smtClean="0">
              <a:solidFill>
                <a:schemeClr val="bg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rPr>
            <a:t>Flexibles </a:t>
          </a:r>
          <a:br>
            <a:rPr lang="de-DE" sz="1800" b="1" dirty="0" smtClean="0">
              <a:solidFill>
                <a:schemeClr val="bg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rPr>
          </a:br>
          <a:r>
            <a:rPr lang="de-DE" sz="1800" b="1" dirty="0" err="1" smtClean="0">
              <a:solidFill>
                <a:schemeClr val="bg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rPr>
            <a:t>Carsharing</a:t>
          </a:r>
          <a:endParaRPr lang="en-GB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A138527-F9EE-4883-A1EE-B7A1FCE50327}" type="parTrans" cxnId="{61EF0B73-E8E5-419B-B838-342D8C0CF5B7}">
      <dgm:prSet/>
      <dgm:spPr/>
      <dgm:t>
        <a:bodyPr/>
        <a:lstStyle/>
        <a:p>
          <a:endParaRPr lang="en-GB"/>
        </a:p>
      </dgm:t>
    </dgm:pt>
    <dgm:pt modelId="{58465364-8994-404A-BFC2-A11E630DCE94}" type="sibTrans" cxnId="{61EF0B73-E8E5-419B-B838-342D8C0CF5B7}">
      <dgm:prSet/>
      <dgm:spPr/>
      <dgm:t>
        <a:bodyPr/>
        <a:lstStyle/>
        <a:p>
          <a:endParaRPr lang="en-GB"/>
        </a:p>
      </dgm:t>
    </dgm:pt>
    <dgm:pt modelId="{5E199F3F-A0B2-4D7E-8F6B-06F538A6605F}">
      <dgm:prSet phldrT="[Text]" custT="1"/>
      <dgm:spPr>
        <a:solidFill>
          <a:schemeClr val="accent2">
            <a:lumMod val="75000"/>
            <a:lumOff val="25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Der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Marktführer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für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Premiumprodukte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und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individuelle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Mobilitätslösungen</a:t>
          </a:r>
          <a:endParaRPr lang="en-GB" sz="16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337D0E6-6414-4585-A26D-2FD42D183D05}" type="parTrans" cxnId="{1C9C5B5A-EEE4-492B-9CDE-52CCC00597D2}">
      <dgm:prSet/>
      <dgm:spPr>
        <a:solidFill>
          <a:schemeClr val="accent3"/>
        </a:solidFill>
        <a:ln w="28575"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3B7DB861-8F48-4CB0-AB57-93E4632A3D13}" type="sibTrans" cxnId="{1C9C5B5A-EEE4-492B-9CDE-52CCC00597D2}">
      <dgm:prSet/>
      <dgm:spPr/>
      <dgm:t>
        <a:bodyPr/>
        <a:lstStyle/>
        <a:p>
          <a:endParaRPr lang="en-GB"/>
        </a:p>
      </dgm:t>
    </dgm:pt>
    <dgm:pt modelId="{5FFF7D53-3BD5-4CE6-A377-167E0D2D4B56}">
      <dgm:prSet phldrT="[Text]" custT="1"/>
      <dgm:spPr>
        <a:solidFill>
          <a:schemeClr val="accent3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Der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Experte</a:t>
          </a:r>
          <a:r>
            <a:rPr lang="en-GB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in </a:t>
          </a:r>
          <a:r>
            <a:rPr lang="en-GB" sz="16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Mietwagenlösungen</a:t>
          </a:r>
          <a:endParaRPr lang="en-GB" sz="16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02FBAD2-1D66-4ADE-9B06-553EBF15474B}" type="parTrans" cxnId="{1980B078-A3C1-40F5-B3C9-87C8AA1975DB}">
      <dgm:prSet/>
      <dgm:spPr>
        <a:solidFill>
          <a:schemeClr val="accent3"/>
        </a:solidFill>
        <a:ln w="28575"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31E8A583-9D8F-4AB4-B4B8-AF9F90BA3048}" type="sibTrans" cxnId="{1980B078-A3C1-40F5-B3C9-87C8AA1975DB}">
      <dgm:prSet/>
      <dgm:spPr/>
      <dgm:t>
        <a:bodyPr/>
        <a:lstStyle/>
        <a:p>
          <a:endParaRPr lang="en-GB"/>
        </a:p>
      </dgm:t>
    </dgm:pt>
    <dgm:pt modelId="{AC1880E1-A1AE-4DD9-B168-9318F0F38322}" type="pres">
      <dgm:prSet presAssocID="{85768F49-F2A5-4925-BF1A-F2C898CAC10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D30B9DC-4D9E-446A-AFF4-5308558D64EB}" type="pres">
      <dgm:prSet presAssocID="{22A8EF7C-6F8E-44EE-8346-D393AEBF23BC}" presName="centerShape" presStyleLbl="node0" presStyleIdx="0" presStyleCnt="1" custScaleX="101581" custScaleY="72583" custLinFactNeighborY="-5855"/>
      <dgm:spPr/>
      <dgm:t>
        <a:bodyPr/>
        <a:lstStyle/>
        <a:p>
          <a:endParaRPr lang="en-GB"/>
        </a:p>
      </dgm:t>
    </dgm:pt>
    <dgm:pt modelId="{5145E894-9ADA-42C0-B832-52D65EAD19FE}" type="pres">
      <dgm:prSet presAssocID="{9337D0E6-6414-4585-A26D-2FD42D183D05}" presName="parTrans" presStyleLbl="bgSibTrans2D1" presStyleIdx="0" presStyleCnt="2" custLinFactNeighborX="19123" custLinFactNeighborY="15101"/>
      <dgm:spPr/>
      <dgm:t>
        <a:bodyPr/>
        <a:lstStyle/>
        <a:p>
          <a:endParaRPr lang="en-GB"/>
        </a:p>
      </dgm:t>
    </dgm:pt>
    <dgm:pt modelId="{CB66618B-F99B-4220-857A-FC29CA165FF1}" type="pres">
      <dgm:prSet presAssocID="{5E199F3F-A0B2-4D7E-8F6B-06F538A6605F}" presName="node" presStyleLbl="node1" presStyleIdx="0" presStyleCnt="2" custScaleX="12698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2B4B5A-89BE-4E22-92F5-58F588AAF2C9}" type="pres">
      <dgm:prSet presAssocID="{E02FBAD2-1D66-4ADE-9B06-553EBF15474B}" presName="parTrans" presStyleLbl="bgSibTrans2D1" presStyleIdx="1" presStyleCnt="2" custLinFactNeighborX="-18680" custLinFactNeighborY="17682"/>
      <dgm:spPr/>
      <dgm:t>
        <a:bodyPr/>
        <a:lstStyle/>
        <a:p>
          <a:endParaRPr lang="en-GB"/>
        </a:p>
      </dgm:t>
    </dgm:pt>
    <dgm:pt modelId="{AE476D80-3390-470F-BAD5-2D78F4BE72ED}" type="pres">
      <dgm:prSet presAssocID="{5FFF7D53-3BD5-4CE6-A377-167E0D2D4B56}" presName="node" presStyleLbl="node1" presStyleIdx="1" presStyleCnt="2" custScaleX="12698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1EF0B73-E8E5-419B-B838-342D8C0CF5B7}" srcId="{85768F49-F2A5-4925-BF1A-F2C898CAC102}" destId="{22A8EF7C-6F8E-44EE-8346-D393AEBF23BC}" srcOrd="0" destOrd="0" parTransId="{DA138527-F9EE-4883-A1EE-B7A1FCE50327}" sibTransId="{58465364-8994-404A-BFC2-A11E630DCE94}"/>
    <dgm:cxn modelId="{2FC7DD08-07F0-4BDB-8D91-01877B7004C7}" type="presOf" srcId="{22A8EF7C-6F8E-44EE-8346-D393AEBF23BC}" destId="{6D30B9DC-4D9E-446A-AFF4-5308558D64EB}" srcOrd="0" destOrd="0" presId="urn:microsoft.com/office/officeart/2005/8/layout/radial4"/>
    <dgm:cxn modelId="{5A734A33-930F-4DED-8B85-BA7E73A6B30B}" type="presOf" srcId="{5E199F3F-A0B2-4D7E-8F6B-06F538A6605F}" destId="{CB66618B-F99B-4220-857A-FC29CA165FF1}" srcOrd="0" destOrd="0" presId="urn:microsoft.com/office/officeart/2005/8/layout/radial4"/>
    <dgm:cxn modelId="{1C9C5B5A-EEE4-492B-9CDE-52CCC00597D2}" srcId="{22A8EF7C-6F8E-44EE-8346-D393AEBF23BC}" destId="{5E199F3F-A0B2-4D7E-8F6B-06F538A6605F}" srcOrd="0" destOrd="0" parTransId="{9337D0E6-6414-4585-A26D-2FD42D183D05}" sibTransId="{3B7DB861-8F48-4CB0-AB57-93E4632A3D13}"/>
    <dgm:cxn modelId="{1980B078-A3C1-40F5-B3C9-87C8AA1975DB}" srcId="{22A8EF7C-6F8E-44EE-8346-D393AEBF23BC}" destId="{5FFF7D53-3BD5-4CE6-A377-167E0D2D4B56}" srcOrd="1" destOrd="0" parTransId="{E02FBAD2-1D66-4ADE-9B06-553EBF15474B}" sibTransId="{31E8A583-9D8F-4AB4-B4B8-AF9F90BA3048}"/>
    <dgm:cxn modelId="{F0852589-5D4C-4DC2-834C-2D1B419C04B3}" type="presOf" srcId="{9337D0E6-6414-4585-A26D-2FD42D183D05}" destId="{5145E894-9ADA-42C0-B832-52D65EAD19FE}" srcOrd="0" destOrd="0" presId="urn:microsoft.com/office/officeart/2005/8/layout/radial4"/>
    <dgm:cxn modelId="{921F6929-FB1D-4348-876C-5EBB6828DB71}" type="presOf" srcId="{85768F49-F2A5-4925-BF1A-F2C898CAC102}" destId="{AC1880E1-A1AE-4DD9-B168-9318F0F38322}" srcOrd="0" destOrd="0" presId="urn:microsoft.com/office/officeart/2005/8/layout/radial4"/>
    <dgm:cxn modelId="{4E4DE07E-352C-412E-A933-579DEC8EEC49}" type="presOf" srcId="{5FFF7D53-3BD5-4CE6-A377-167E0D2D4B56}" destId="{AE476D80-3390-470F-BAD5-2D78F4BE72ED}" srcOrd="0" destOrd="0" presId="urn:microsoft.com/office/officeart/2005/8/layout/radial4"/>
    <dgm:cxn modelId="{DD01D1FC-0C08-4AFA-83DF-4ADC50829070}" type="presOf" srcId="{E02FBAD2-1D66-4ADE-9B06-553EBF15474B}" destId="{082B4B5A-89BE-4E22-92F5-58F588AAF2C9}" srcOrd="0" destOrd="0" presId="urn:microsoft.com/office/officeart/2005/8/layout/radial4"/>
    <dgm:cxn modelId="{6C0FBC27-D722-41F2-B61A-F743D1C82C09}" type="presParOf" srcId="{AC1880E1-A1AE-4DD9-B168-9318F0F38322}" destId="{6D30B9DC-4D9E-446A-AFF4-5308558D64EB}" srcOrd="0" destOrd="0" presId="urn:microsoft.com/office/officeart/2005/8/layout/radial4"/>
    <dgm:cxn modelId="{1B64C582-0AFA-4FBC-881E-5AD9FC1CDE53}" type="presParOf" srcId="{AC1880E1-A1AE-4DD9-B168-9318F0F38322}" destId="{5145E894-9ADA-42C0-B832-52D65EAD19FE}" srcOrd="1" destOrd="0" presId="urn:microsoft.com/office/officeart/2005/8/layout/radial4"/>
    <dgm:cxn modelId="{A6985B27-774A-45B3-A317-1811CF6ABF8F}" type="presParOf" srcId="{AC1880E1-A1AE-4DD9-B168-9318F0F38322}" destId="{CB66618B-F99B-4220-857A-FC29CA165FF1}" srcOrd="2" destOrd="0" presId="urn:microsoft.com/office/officeart/2005/8/layout/radial4"/>
    <dgm:cxn modelId="{EC32A2DA-9AA1-4375-8DF1-6FACB68F40E2}" type="presParOf" srcId="{AC1880E1-A1AE-4DD9-B168-9318F0F38322}" destId="{082B4B5A-89BE-4E22-92F5-58F588AAF2C9}" srcOrd="3" destOrd="0" presId="urn:microsoft.com/office/officeart/2005/8/layout/radial4"/>
    <dgm:cxn modelId="{F5361F3E-EECB-4D06-9CCC-3AED6B6FCC04}" type="presParOf" srcId="{AC1880E1-A1AE-4DD9-B168-9318F0F38322}" destId="{AE476D80-3390-470F-BAD5-2D78F4BE72ED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0B9DC-4D9E-446A-AFF4-5308558D64EB}">
      <dsp:nvSpPr>
        <dsp:cNvPr id="0" name=""/>
        <dsp:cNvSpPr/>
      </dsp:nvSpPr>
      <dsp:spPr>
        <a:xfrm>
          <a:off x="3240035" y="1358963"/>
          <a:ext cx="2016228" cy="1440662"/>
        </a:xfrm>
        <a:prstGeom prst="ellipse">
          <a:avLst/>
        </a:prstGeom>
        <a:solidFill>
          <a:srgbClr val="0072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bg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rPr>
            <a:t>Flexibles </a:t>
          </a:r>
          <a:br>
            <a:rPr lang="de-DE" sz="1800" b="1" kern="1200" dirty="0" smtClean="0">
              <a:solidFill>
                <a:schemeClr val="bg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rPr>
          </a:br>
          <a:r>
            <a:rPr lang="de-DE" sz="1800" b="1" kern="1200" dirty="0" err="1" smtClean="0">
              <a:solidFill>
                <a:schemeClr val="bg1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rPr>
            <a:t>Carsharing</a:t>
          </a:r>
          <a:endParaRPr lang="en-GB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3535305" y="1569943"/>
        <a:ext cx="1425688" cy="1018702"/>
      </dsp:txXfrm>
    </dsp:sp>
    <dsp:sp modelId="{5145E894-9ADA-42C0-B832-52D65EAD19FE}">
      <dsp:nvSpPr>
        <dsp:cNvPr id="0" name=""/>
        <dsp:cNvSpPr/>
      </dsp:nvSpPr>
      <dsp:spPr>
        <a:xfrm rot="12547737">
          <a:off x="2300129" y="1045466"/>
          <a:ext cx="1447908" cy="565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6618B-F99B-4220-857A-FC29CA165FF1}">
      <dsp:nvSpPr>
        <dsp:cNvPr id="0" name=""/>
        <dsp:cNvSpPr/>
      </dsp:nvSpPr>
      <dsp:spPr>
        <a:xfrm>
          <a:off x="917570" y="136237"/>
          <a:ext cx="2394474" cy="1508484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lumOff val="25000"/>
          </a:schemeClr>
        </a:solidFill>
        <a:ln w="285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Der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Marktführer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für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Premiumprodukte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und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individuelle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Mobilitätslösungen</a:t>
          </a:r>
          <a:endParaRPr lang="en-GB" sz="16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961752" y="180419"/>
        <a:ext cx="2306110" cy="1420120"/>
      </dsp:txXfrm>
    </dsp:sp>
    <dsp:sp modelId="{082B4B5A-89BE-4E22-92F5-58F588AAF2C9}">
      <dsp:nvSpPr>
        <dsp:cNvPr id="0" name=""/>
        <dsp:cNvSpPr/>
      </dsp:nvSpPr>
      <dsp:spPr>
        <a:xfrm rot="19852263">
          <a:off x="4754675" y="1060066"/>
          <a:ext cx="1447908" cy="56568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 w="28575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76D80-3390-470F-BAD5-2D78F4BE72ED}">
      <dsp:nvSpPr>
        <dsp:cNvPr id="0" name=""/>
        <dsp:cNvSpPr/>
      </dsp:nvSpPr>
      <dsp:spPr>
        <a:xfrm>
          <a:off x="5184255" y="136237"/>
          <a:ext cx="2394474" cy="1508484"/>
        </a:xfrm>
        <a:prstGeom prst="roundRect">
          <a:avLst>
            <a:gd name="adj" fmla="val 10000"/>
          </a:avLst>
        </a:prstGeom>
        <a:solidFill>
          <a:schemeClr val="accent3"/>
        </a:solidFill>
        <a:ln w="285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Der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Experte</a:t>
          </a:r>
          <a:r>
            <a:rPr lang="en-GB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in </a:t>
          </a:r>
          <a:r>
            <a:rPr lang="en-GB" sz="160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Mietwagenlösungen</a:t>
          </a:r>
          <a:endParaRPr lang="en-GB" sz="16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228437" y="180419"/>
        <a:ext cx="2306110" cy="142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/>
                <a:cs typeface="+mn-cs"/>
              </a:defRPr>
            </a:lvl1pPr>
          </a:lstStyle>
          <a:p>
            <a:pPr>
              <a:defRPr/>
            </a:pPr>
            <a:fld id="{D6665184-9428-4089-933F-AD0072E7465D}" type="datetimeFigureOut">
              <a:rPr lang="en-US"/>
              <a:pPr>
                <a:defRPr/>
              </a:pPr>
              <a:t>3/22/2017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noProof="0" smtClean="0">
                <a:sym typeface="Arial"/>
              </a:rPr>
              <a:t>Textmasterformat bearbeiten</a:t>
            </a:r>
          </a:p>
          <a:p>
            <a:pPr lvl="1"/>
            <a:r>
              <a:rPr lang="de-DE" noProof="0" smtClean="0">
                <a:sym typeface="Arial"/>
              </a:rPr>
              <a:t>Zweite Ebene</a:t>
            </a:r>
          </a:p>
          <a:p>
            <a:pPr lvl="2"/>
            <a:r>
              <a:rPr lang="de-DE" noProof="0" smtClean="0">
                <a:sym typeface="Arial"/>
              </a:rPr>
              <a:t>Dritte Ebene</a:t>
            </a:r>
          </a:p>
          <a:p>
            <a:pPr lvl="3"/>
            <a:r>
              <a:rPr lang="de-DE" noProof="0" smtClean="0">
                <a:sym typeface="Arial"/>
              </a:rPr>
              <a:t>Vierte Ebene</a:t>
            </a:r>
          </a:p>
          <a:p>
            <a:pPr lvl="4"/>
            <a:r>
              <a:rPr lang="de-DE" noProof="0" smtClean="0">
                <a:sym typeface="Arial"/>
              </a:rPr>
              <a:t>Fünfte Ebene</a:t>
            </a:r>
            <a:endParaRPr lang="en-US" noProof="0">
              <a:sym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Arial"/>
                <a:cs typeface="+mn-cs"/>
              </a:defRPr>
            </a:lvl1pPr>
          </a:lstStyle>
          <a:p>
            <a:pPr>
              <a:defRPr/>
            </a:pPr>
            <a:fld id="{F0505211-1818-4F13-B149-99CAEBEFB21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41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  <a:sym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  <a:sym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  <a:sym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  <a:sym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  <a:sym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Arial" charset="0"/>
            </a:endParaRPr>
          </a:p>
        </p:txBody>
      </p:sp>
      <p:sp>
        <p:nvSpPr>
          <p:cNvPr id="32153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C2D888-4165-4CB1-AC87-8EDB784187E1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8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21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23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25.xml"/><Relationship Id="rId7" Type="http://schemas.openxmlformats.org/officeDocument/2006/relationships/image" Target="../media/image2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tags" Target="../tags/tag28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11.xml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5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17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1.jpe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0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6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2"/>
          <p:cNvSpPr txBox="1">
            <a:spLocks/>
          </p:cNvSpPr>
          <p:nvPr userDrawn="1"/>
        </p:nvSpPr>
        <p:spPr>
          <a:xfrm>
            <a:off x="7654925" y="115888"/>
            <a:ext cx="1644650" cy="5064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1pPr>
            <a:lvl2pPr marL="177800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2pPr>
            <a:lvl3pPr marL="355600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3pPr>
            <a:lvl4pPr marL="541338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4pPr>
            <a:lvl5pPr marL="719138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5pPr>
            <a:lvl6pPr marL="896938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6pPr>
            <a:lvl7pPr marL="1074738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7pPr>
            <a:lvl8pPr marL="1252538" indent="-1778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8pPr>
            <a:lvl9pPr marL="1439863" indent="-1873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defRPr>
            </a:lvl9pPr>
          </a:lstStyle>
          <a:p>
            <a:pPr marL="363538" indent="-363538" fontAlgn="auto">
              <a:spcAft>
                <a:spcPts val="0"/>
              </a:spcAft>
              <a:defRPr/>
            </a:pPr>
            <a:r>
              <a:rPr lang="de-DE" altLang="de-DE" b="1" dirty="0" smtClean="0">
                <a:solidFill>
                  <a:srgbClr val="FF0000"/>
                </a:solidFill>
                <a:ea typeface="MS PGothic"/>
              </a:rPr>
              <a:t>Vertraulich!</a:t>
            </a:r>
          </a:p>
          <a:p>
            <a:pPr marL="363538" indent="-363538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de-DE" altLang="de-DE" sz="1800" dirty="0" smtClean="0">
              <a:ea typeface="MS PGothic"/>
            </a:endParaRPr>
          </a:p>
          <a:p>
            <a:pPr marL="363538" indent="-363538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de-DE" altLang="de-DE" sz="1800" dirty="0" smtClean="0">
              <a:ea typeface="MS PGothic"/>
            </a:endParaRPr>
          </a:p>
          <a:p>
            <a:pPr marL="363538" indent="-363538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de-DE" altLang="de-DE" dirty="0" smtClean="0">
              <a:ea typeface="MS PGothic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10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1" descr="DN_PPT_Pictures_01.jp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gray">
          <a:xfrm>
            <a:off x="-4763" y="0"/>
            <a:ext cx="91567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8"/>
          <p:cNvSpPr/>
          <p:nvPr userDrawn="1"/>
        </p:nvSpPr>
        <p:spPr bwMode="gray">
          <a:xfrm>
            <a:off x="4846638" y="538163"/>
            <a:ext cx="4305300" cy="96837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pic>
        <p:nvPicPr>
          <p:cNvPr id="12" name="Bild 16" descr="drive_now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gray">
          <a:xfrm>
            <a:off x="5122863" y="809625"/>
            <a:ext cx="2943225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0"/>
          <p:cNvSpPr/>
          <p:nvPr userDrawn="1"/>
        </p:nvSpPr>
        <p:spPr bwMode="gray">
          <a:xfrm>
            <a:off x="4838700" y="1616075"/>
            <a:ext cx="4313238" cy="220821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pic>
        <p:nvPicPr>
          <p:cNvPr id="14" name="Picture 35" descr="\\NAS\INSCALE_aktuelle_Projekte\NetCast\13-1028_Master+PPT_BenMessaoud\neue Dateien\Material\media\image3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gray">
          <a:xfrm>
            <a:off x="5137150" y="3341688"/>
            <a:ext cx="2670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122784" y="1824854"/>
            <a:ext cx="3736488" cy="9288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122784" y="2937600"/>
            <a:ext cx="3736488" cy="3708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636C-EBAA-4D6A-9B44-565A0A37404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fzähl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25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26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 bwMode="gray">
          <a:xfrm>
            <a:off x="427038" y="1817688"/>
            <a:ext cx="8380412" cy="4414837"/>
          </a:xfrm>
        </p:spPr>
        <p:txBody>
          <a:bodyPr/>
          <a:lstStyle>
            <a:lvl1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3pPr>
            <a:lvl4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4pPr>
            <a:lvl5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  <a:lvl6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6pPr>
            <a:lvl7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7pPr>
            <a:lvl8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8pPr>
            <a:lvl9pPr marL="177800" indent="-177800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56F7F-4C83-463B-93C7-EA7A331F2D4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fzähl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4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50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 bwMode="gray">
          <a:xfrm>
            <a:off x="427038" y="1817688"/>
            <a:ext cx="8380412" cy="4414837"/>
          </a:xfrm>
        </p:spPr>
        <p:txBody>
          <a:bodyPr/>
          <a:lstStyle>
            <a:lvl1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1pPr>
            <a:lvl2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2pPr>
            <a:lvl3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3pPr>
            <a:lvl4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4pPr>
            <a:lvl5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5pPr>
            <a:lvl6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6pPr>
            <a:lvl7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7pPr>
            <a:lvl8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8pPr>
            <a:lvl9pPr marL="271463" indent="-271463">
              <a:lnSpc>
                <a:spcPts val="28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AD635-EE9F-4A85-92AF-52F8BF82298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73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5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74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5C9A-F301-431E-933D-468D97E530F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1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4" name="Gerade Verbindung 3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Bild 11" descr="drive_now_logo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20" name="think-cell Folie" r:id="rId5" imgW="270" imgH="270" progId="">
                  <p:embed/>
                </p:oleObj>
              </mc:Choice>
              <mc:Fallback>
                <p:oleObj name="think-cell Folie" r:id="rId5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8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21" name="think-cell Folie" r:id="rId8" imgW="270" imgH="270" progId="">
                  <p:embed/>
                </p:oleObj>
              </mc:Choice>
              <mc:Fallback>
                <p:oleObj name="think-cell Folie" r:id="rId8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941636" y="856800"/>
            <a:ext cx="3862800" cy="438544"/>
          </a:xfrm>
        </p:spPr>
        <p:txBody>
          <a:bodyPr>
            <a:noAutofit/>
          </a:bodyPr>
          <a:lstStyle>
            <a:lvl1pPr>
              <a:lnSpc>
                <a:spcPts val="3300"/>
              </a:lnSpc>
              <a:spcBef>
                <a:spcPts val="500"/>
              </a:spcBef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427038" y="973138"/>
            <a:ext cx="4089600" cy="5259387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gray">
          <a:xfrm>
            <a:off x="4941636" y="1817689"/>
            <a:ext cx="3862800" cy="4414836"/>
          </a:xfr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/>
            </a:lvl1pPr>
            <a:lvl2pPr>
              <a:lnSpc>
                <a:spcPts val="2400"/>
              </a:lnSpc>
              <a:spcBef>
                <a:spcPts val="1000"/>
              </a:spcBef>
              <a:defRPr/>
            </a:lvl2pPr>
            <a:lvl3pPr>
              <a:lnSpc>
                <a:spcPts val="2400"/>
              </a:lnSpc>
              <a:spcBef>
                <a:spcPts val="1000"/>
              </a:spcBef>
              <a:defRPr/>
            </a:lvl3pPr>
            <a:lvl4pPr>
              <a:lnSpc>
                <a:spcPts val="2400"/>
              </a:lnSpc>
              <a:spcBef>
                <a:spcPts val="1000"/>
              </a:spcBef>
              <a:defRPr/>
            </a:lvl4pPr>
            <a:lvl5pPr>
              <a:lnSpc>
                <a:spcPts val="2400"/>
              </a:lnSpc>
              <a:spcBef>
                <a:spcPts val="1000"/>
              </a:spcBef>
              <a:defRPr/>
            </a:lvl5pPr>
            <a:lvl6pPr>
              <a:lnSpc>
                <a:spcPts val="2400"/>
              </a:lnSpc>
              <a:spcBef>
                <a:spcPts val="1000"/>
              </a:spcBef>
              <a:defRPr/>
            </a:lvl6pPr>
            <a:lvl7pPr>
              <a:lnSpc>
                <a:spcPts val="2400"/>
              </a:lnSpc>
              <a:spcBef>
                <a:spcPts val="1000"/>
              </a:spcBef>
              <a:defRPr/>
            </a:lvl7pPr>
            <a:lvl8pPr>
              <a:lnSpc>
                <a:spcPts val="2400"/>
              </a:lnSpc>
              <a:spcBef>
                <a:spcPts val="1000"/>
              </a:spcBef>
              <a:defRPr/>
            </a:lvl8pPr>
            <a:lvl9pPr>
              <a:lnSpc>
                <a:spcPts val="2400"/>
              </a:lnSpc>
              <a:spcBef>
                <a:spcPts val="1000"/>
              </a:spcBef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C564D-F949-4589-B0FC-730EF3C5D3A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30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33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5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34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3"/>
          <p:cNvSpPr/>
          <p:nvPr userDrawn="1"/>
        </p:nvSpPr>
        <p:spPr bwMode="gray">
          <a:xfrm rot="5400000">
            <a:off x="1410494" y="-875506"/>
            <a:ext cx="6323012" cy="914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8D6F9-0BE4-4EEB-B58A-207738D4D85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31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0" y="1"/>
            <a:ext cx="9144000" cy="6662952"/>
          </a:xfr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829474" y="911224"/>
            <a:ext cx="4316400" cy="1382400"/>
          </a:xfrm>
          <a:solidFill>
            <a:schemeClr val="bg1">
              <a:alpha val="91000"/>
            </a:schemeClr>
          </a:solidFill>
        </p:spPr>
        <p:txBody>
          <a:bodyPr lIns="288000" tIns="212400" rIns="288000" bIns="2124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36F20-A872-4BDF-8AAF-31D0AE2C48D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81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82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 bwMode="gray">
          <a:xfrm>
            <a:off x="0" y="531813"/>
            <a:ext cx="9144000" cy="4475162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27038" y="5194800"/>
            <a:ext cx="8377398" cy="10377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6195-ED62-40FC-9A8A-73863416530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05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8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406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/>
          <p:cNvSpPr>
            <a:spLocks noGrp="1"/>
          </p:cNvSpPr>
          <p:nvPr>
            <p:ph type="pic" sz="quarter" idx="11"/>
          </p:nvPr>
        </p:nvSpPr>
        <p:spPr bwMode="gray">
          <a:xfrm>
            <a:off x="0" y="531813"/>
            <a:ext cx="9144000" cy="2905125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27037" y="3661199"/>
            <a:ext cx="4083957" cy="132990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gray">
          <a:xfrm>
            <a:off x="4723494" y="3660776"/>
            <a:ext cx="4083956" cy="2571750"/>
          </a:xfrm>
        </p:spPr>
        <p:txBody>
          <a:bodyPr tIns="39600"/>
          <a:lstStyle>
            <a:lvl1pPr>
              <a:lnSpc>
                <a:spcPts val="2800"/>
              </a:lnSpc>
              <a:spcBef>
                <a:spcPts val="500"/>
              </a:spcBef>
              <a:defRPr/>
            </a:lvl1pPr>
            <a:lvl2pPr>
              <a:lnSpc>
                <a:spcPts val="2800"/>
              </a:lnSpc>
              <a:spcBef>
                <a:spcPts val="500"/>
              </a:spcBef>
              <a:defRPr/>
            </a:lvl2pPr>
            <a:lvl3pPr>
              <a:lnSpc>
                <a:spcPts val="2800"/>
              </a:lnSpc>
              <a:spcBef>
                <a:spcPts val="500"/>
              </a:spcBef>
              <a:defRPr/>
            </a:lvl3pPr>
            <a:lvl4pPr>
              <a:lnSpc>
                <a:spcPts val="2800"/>
              </a:lnSpc>
              <a:spcBef>
                <a:spcPts val="500"/>
              </a:spcBef>
              <a:defRPr/>
            </a:lvl4pPr>
            <a:lvl5pPr>
              <a:lnSpc>
                <a:spcPts val="2800"/>
              </a:lnSpc>
              <a:spcBef>
                <a:spcPts val="500"/>
              </a:spcBef>
              <a:defRPr/>
            </a:lvl5pPr>
            <a:lvl6pPr>
              <a:lnSpc>
                <a:spcPts val="2800"/>
              </a:lnSpc>
              <a:spcBef>
                <a:spcPts val="500"/>
              </a:spcBef>
              <a:defRPr/>
            </a:lvl6pPr>
            <a:lvl7pPr>
              <a:lnSpc>
                <a:spcPts val="2800"/>
              </a:lnSpc>
              <a:spcBef>
                <a:spcPts val="500"/>
              </a:spcBef>
              <a:defRPr/>
            </a:lvl7pPr>
            <a:lvl8pPr>
              <a:lnSpc>
                <a:spcPts val="2800"/>
              </a:lnSpc>
              <a:spcBef>
                <a:spcPts val="500"/>
              </a:spcBef>
              <a:defRPr/>
            </a:lvl8pPr>
            <a:lvl9pPr>
              <a:lnSpc>
                <a:spcPts val="2800"/>
              </a:lnSpc>
              <a:spcBef>
                <a:spcPts val="500"/>
              </a:spcBef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8254D-283E-46F7-BBCF-D5BF361D082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2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12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30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platzhalter 16"/>
          <p:cNvSpPr>
            <a:spLocks noGrp="1"/>
          </p:cNvSpPr>
          <p:nvPr>
            <p:ph type="body" sz="quarter" idx="20"/>
          </p:nvPr>
        </p:nvSpPr>
        <p:spPr bwMode="gray">
          <a:xfrm>
            <a:off x="4722813" y="4213219"/>
            <a:ext cx="4084637" cy="2019305"/>
          </a:xfrm>
        </p:spPr>
        <p:txBody>
          <a:bodyPr/>
          <a:lstStyle>
            <a:lvl1pPr>
              <a:lnSpc>
                <a:spcPts val="2400"/>
              </a:lnSpc>
              <a:spcBef>
                <a:spcPts val="500"/>
              </a:spcBef>
              <a:defRPr/>
            </a:lvl1pPr>
            <a:lvl2pPr>
              <a:lnSpc>
                <a:spcPts val="2400"/>
              </a:lnSpc>
              <a:spcBef>
                <a:spcPts val="500"/>
              </a:spcBef>
              <a:defRPr/>
            </a:lvl2pPr>
            <a:lvl3pPr>
              <a:lnSpc>
                <a:spcPts val="2400"/>
              </a:lnSpc>
              <a:spcBef>
                <a:spcPts val="500"/>
              </a:spcBef>
              <a:defRPr/>
            </a:lvl3pPr>
            <a:lvl4pPr>
              <a:lnSpc>
                <a:spcPts val="2400"/>
              </a:lnSpc>
              <a:spcBef>
                <a:spcPts val="500"/>
              </a:spcBef>
              <a:defRPr/>
            </a:lvl4pPr>
            <a:lvl5pPr>
              <a:lnSpc>
                <a:spcPts val="2400"/>
              </a:lnSpc>
              <a:spcBef>
                <a:spcPts val="500"/>
              </a:spcBef>
              <a:defRPr/>
            </a:lvl5pPr>
            <a:lvl6pPr>
              <a:lnSpc>
                <a:spcPts val="2400"/>
              </a:lnSpc>
              <a:spcBef>
                <a:spcPts val="500"/>
              </a:spcBef>
              <a:defRPr/>
            </a:lvl6pPr>
            <a:lvl7pPr>
              <a:lnSpc>
                <a:spcPts val="2400"/>
              </a:lnSpc>
              <a:spcBef>
                <a:spcPts val="500"/>
              </a:spcBef>
              <a:defRPr/>
            </a:lvl7pPr>
            <a:lvl8pPr>
              <a:lnSpc>
                <a:spcPts val="2400"/>
              </a:lnSpc>
              <a:spcBef>
                <a:spcPts val="500"/>
              </a:spcBef>
              <a:defRPr/>
            </a:lvl8pPr>
            <a:lvl9pPr>
              <a:lnSpc>
                <a:spcPts val="2400"/>
              </a:lnSpc>
              <a:spcBef>
                <a:spcPts val="500"/>
              </a:spcBef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0" name="Textplatzhalter 13"/>
          <p:cNvSpPr>
            <a:spLocks noGrp="1"/>
          </p:cNvSpPr>
          <p:nvPr>
            <p:ph type="body" sz="quarter" idx="18"/>
          </p:nvPr>
        </p:nvSpPr>
        <p:spPr bwMode="gray">
          <a:xfrm>
            <a:off x="4722813" y="3549647"/>
            <a:ext cx="4092575" cy="487362"/>
          </a:xfrm>
        </p:spPr>
        <p:txBody>
          <a:bodyPr anchor="ctr"/>
          <a:lstStyle>
            <a:lvl1pPr marL="0" indent="0">
              <a:buFont typeface="+mj-lt"/>
              <a:buNone/>
              <a:defRPr sz="2200" b="1"/>
            </a:lvl1pPr>
            <a:lvl2pPr marL="0" indent="0">
              <a:buNone/>
              <a:defRPr sz="2200" b="1"/>
            </a:lvl2pPr>
            <a:lvl3pPr marL="0" indent="0">
              <a:buNone/>
              <a:defRPr sz="2200" b="1"/>
            </a:lvl3pPr>
            <a:lvl4pPr marL="0" indent="0">
              <a:buNone/>
              <a:defRPr sz="2200" b="1"/>
            </a:lvl4pPr>
            <a:lvl5pPr marL="0" indent="0">
              <a:buNone/>
              <a:defRPr sz="2200" b="1"/>
            </a:lvl5pPr>
            <a:lvl6pPr marL="0" indent="0">
              <a:buNone/>
              <a:defRPr sz="2200" b="1"/>
            </a:lvl6pPr>
            <a:lvl7pPr marL="0" indent="0">
              <a:buNone/>
              <a:defRPr sz="2200" b="1"/>
            </a:lvl7pPr>
            <a:lvl8pPr marL="0" indent="0">
              <a:buNone/>
              <a:defRPr sz="2200" b="1"/>
            </a:lvl8pPr>
            <a:lvl9pPr marL="0" indent="0">
              <a:buNone/>
              <a:defRPr sz="22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 bwMode="gray">
          <a:xfrm>
            <a:off x="4722813" y="973138"/>
            <a:ext cx="4081462" cy="2517775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 bwMode="gray">
          <a:xfrm>
            <a:off x="419100" y="973138"/>
            <a:ext cx="4092575" cy="2517775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6"/>
          </p:nvPr>
        </p:nvSpPr>
        <p:spPr bwMode="gray">
          <a:xfrm>
            <a:off x="419100" y="4213219"/>
            <a:ext cx="4084637" cy="2019305"/>
          </a:xfrm>
        </p:spPr>
        <p:txBody>
          <a:bodyPr/>
          <a:lstStyle>
            <a:lvl1pPr>
              <a:lnSpc>
                <a:spcPts val="2400"/>
              </a:lnSpc>
              <a:spcBef>
                <a:spcPts val="500"/>
              </a:spcBef>
              <a:defRPr/>
            </a:lvl1pPr>
            <a:lvl2pPr>
              <a:lnSpc>
                <a:spcPts val="2400"/>
              </a:lnSpc>
              <a:spcBef>
                <a:spcPts val="500"/>
              </a:spcBef>
              <a:defRPr/>
            </a:lvl2pPr>
            <a:lvl3pPr>
              <a:lnSpc>
                <a:spcPts val="2400"/>
              </a:lnSpc>
              <a:spcBef>
                <a:spcPts val="500"/>
              </a:spcBef>
              <a:defRPr/>
            </a:lvl3pPr>
            <a:lvl4pPr>
              <a:lnSpc>
                <a:spcPts val="2400"/>
              </a:lnSpc>
              <a:spcBef>
                <a:spcPts val="500"/>
              </a:spcBef>
              <a:defRPr/>
            </a:lvl4pPr>
            <a:lvl5pPr>
              <a:lnSpc>
                <a:spcPts val="2400"/>
              </a:lnSpc>
              <a:spcBef>
                <a:spcPts val="500"/>
              </a:spcBef>
              <a:defRPr/>
            </a:lvl5pPr>
            <a:lvl6pPr>
              <a:lnSpc>
                <a:spcPts val="2400"/>
              </a:lnSpc>
              <a:spcBef>
                <a:spcPts val="500"/>
              </a:spcBef>
              <a:defRPr/>
            </a:lvl6pPr>
            <a:lvl7pPr>
              <a:lnSpc>
                <a:spcPts val="2400"/>
              </a:lnSpc>
              <a:spcBef>
                <a:spcPts val="500"/>
              </a:spcBef>
              <a:defRPr/>
            </a:lvl7pPr>
            <a:lvl8pPr>
              <a:lnSpc>
                <a:spcPts val="2400"/>
              </a:lnSpc>
              <a:spcBef>
                <a:spcPts val="500"/>
              </a:spcBef>
              <a:defRPr/>
            </a:lvl8pPr>
            <a:lvl9pPr>
              <a:lnSpc>
                <a:spcPts val="2400"/>
              </a:lnSpc>
              <a:spcBef>
                <a:spcPts val="500"/>
              </a:spcBef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 bwMode="gray">
          <a:xfrm>
            <a:off x="419100" y="3549647"/>
            <a:ext cx="4092575" cy="487362"/>
          </a:xfrm>
        </p:spPr>
        <p:txBody>
          <a:bodyPr anchor="ctr"/>
          <a:lstStyle>
            <a:lvl1pPr marL="0" indent="0">
              <a:buFont typeface="+mj-lt"/>
              <a:buNone/>
              <a:defRPr sz="2200" b="1"/>
            </a:lvl1pPr>
            <a:lvl2pPr marL="0" indent="0">
              <a:buNone/>
              <a:defRPr sz="2200" b="1"/>
            </a:lvl2pPr>
            <a:lvl3pPr marL="0" indent="0">
              <a:buNone/>
              <a:defRPr sz="2200" b="1"/>
            </a:lvl3pPr>
            <a:lvl4pPr marL="0" indent="0">
              <a:buNone/>
              <a:defRPr sz="2200" b="1"/>
            </a:lvl4pPr>
            <a:lvl5pPr marL="0" indent="0">
              <a:buNone/>
              <a:defRPr sz="2200" b="1"/>
            </a:lvl5pPr>
            <a:lvl6pPr marL="0" indent="0">
              <a:buNone/>
              <a:defRPr sz="2200" b="1"/>
            </a:lvl6pPr>
            <a:lvl7pPr marL="0" indent="0">
              <a:buNone/>
              <a:defRPr sz="2200" b="1"/>
            </a:lvl7pPr>
            <a:lvl8pPr marL="0" indent="0">
              <a:buNone/>
              <a:defRPr sz="2200" b="1"/>
            </a:lvl8pPr>
            <a:lvl9pPr marL="0" indent="0">
              <a:buNone/>
              <a:defRPr sz="22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6" name="Foliennummernplatzhalt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7F339-DC0F-4554-B16E-DCCBA686C1F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3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14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4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platzhalter 16"/>
          <p:cNvSpPr>
            <a:spLocks noGrp="1"/>
          </p:cNvSpPr>
          <p:nvPr>
            <p:ph type="body" sz="quarter" idx="29"/>
          </p:nvPr>
        </p:nvSpPr>
        <p:spPr bwMode="gray">
          <a:xfrm>
            <a:off x="3290094" y="3559959"/>
            <a:ext cx="2638425" cy="2672566"/>
          </a:xfrm>
        </p:spPr>
        <p:txBody>
          <a:bodyPr/>
          <a:lstStyle>
            <a:lvl1pPr>
              <a:lnSpc>
                <a:spcPts val="2400"/>
              </a:lnSpc>
              <a:spcBef>
                <a:spcPts val="500"/>
              </a:spcBef>
              <a:defRPr sz="1400"/>
            </a:lvl1pPr>
            <a:lvl2pPr>
              <a:lnSpc>
                <a:spcPts val="2400"/>
              </a:lnSpc>
              <a:spcBef>
                <a:spcPts val="500"/>
              </a:spcBef>
              <a:defRPr sz="1400"/>
            </a:lvl2pPr>
            <a:lvl3pPr>
              <a:lnSpc>
                <a:spcPts val="2400"/>
              </a:lnSpc>
              <a:spcBef>
                <a:spcPts val="500"/>
              </a:spcBef>
              <a:defRPr sz="1400"/>
            </a:lvl3pPr>
            <a:lvl4pPr>
              <a:lnSpc>
                <a:spcPts val="2400"/>
              </a:lnSpc>
              <a:spcBef>
                <a:spcPts val="500"/>
              </a:spcBef>
              <a:defRPr sz="1400"/>
            </a:lvl4pPr>
            <a:lvl5pPr>
              <a:lnSpc>
                <a:spcPts val="2400"/>
              </a:lnSpc>
              <a:spcBef>
                <a:spcPts val="500"/>
              </a:spcBef>
              <a:defRPr sz="1400"/>
            </a:lvl5pPr>
            <a:lvl6pPr>
              <a:lnSpc>
                <a:spcPts val="2400"/>
              </a:lnSpc>
              <a:spcBef>
                <a:spcPts val="500"/>
              </a:spcBef>
              <a:defRPr sz="1400"/>
            </a:lvl6pPr>
            <a:lvl7pPr>
              <a:lnSpc>
                <a:spcPts val="2400"/>
              </a:lnSpc>
              <a:spcBef>
                <a:spcPts val="500"/>
              </a:spcBef>
              <a:defRPr sz="1400"/>
            </a:lvl7pPr>
            <a:lvl8pPr>
              <a:lnSpc>
                <a:spcPts val="2400"/>
              </a:lnSpc>
              <a:spcBef>
                <a:spcPts val="500"/>
              </a:spcBef>
              <a:defRPr sz="1400"/>
            </a:lvl8pPr>
            <a:lvl9pPr>
              <a:lnSpc>
                <a:spcPts val="2400"/>
              </a:lnSpc>
              <a:spcBef>
                <a:spcPts val="500"/>
              </a:spcBef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5" name="Textplatzhalter 16"/>
          <p:cNvSpPr>
            <a:spLocks noGrp="1"/>
          </p:cNvSpPr>
          <p:nvPr>
            <p:ph type="body" sz="quarter" idx="30"/>
          </p:nvPr>
        </p:nvSpPr>
        <p:spPr bwMode="gray">
          <a:xfrm>
            <a:off x="6161087" y="3559959"/>
            <a:ext cx="2638425" cy="2672566"/>
          </a:xfrm>
        </p:spPr>
        <p:txBody>
          <a:bodyPr/>
          <a:lstStyle>
            <a:lvl1pPr>
              <a:lnSpc>
                <a:spcPts val="2400"/>
              </a:lnSpc>
              <a:spcBef>
                <a:spcPts val="500"/>
              </a:spcBef>
              <a:defRPr sz="1400"/>
            </a:lvl1pPr>
            <a:lvl2pPr>
              <a:lnSpc>
                <a:spcPts val="2400"/>
              </a:lnSpc>
              <a:spcBef>
                <a:spcPts val="500"/>
              </a:spcBef>
              <a:defRPr sz="1400"/>
            </a:lvl2pPr>
            <a:lvl3pPr>
              <a:lnSpc>
                <a:spcPts val="2400"/>
              </a:lnSpc>
              <a:spcBef>
                <a:spcPts val="500"/>
              </a:spcBef>
              <a:defRPr sz="1400"/>
            </a:lvl3pPr>
            <a:lvl4pPr>
              <a:lnSpc>
                <a:spcPts val="2400"/>
              </a:lnSpc>
              <a:spcBef>
                <a:spcPts val="500"/>
              </a:spcBef>
              <a:defRPr sz="1400"/>
            </a:lvl4pPr>
            <a:lvl5pPr>
              <a:lnSpc>
                <a:spcPts val="2400"/>
              </a:lnSpc>
              <a:spcBef>
                <a:spcPts val="500"/>
              </a:spcBef>
              <a:defRPr sz="1400"/>
            </a:lvl5pPr>
            <a:lvl6pPr>
              <a:lnSpc>
                <a:spcPts val="2400"/>
              </a:lnSpc>
              <a:spcBef>
                <a:spcPts val="500"/>
              </a:spcBef>
              <a:defRPr sz="1400"/>
            </a:lvl6pPr>
            <a:lvl7pPr>
              <a:lnSpc>
                <a:spcPts val="2400"/>
              </a:lnSpc>
              <a:spcBef>
                <a:spcPts val="500"/>
              </a:spcBef>
              <a:defRPr sz="1400"/>
            </a:lvl7pPr>
            <a:lvl8pPr>
              <a:lnSpc>
                <a:spcPts val="2400"/>
              </a:lnSpc>
              <a:spcBef>
                <a:spcPts val="500"/>
              </a:spcBef>
              <a:defRPr sz="1400"/>
            </a:lvl8pPr>
            <a:lvl9pPr>
              <a:lnSpc>
                <a:spcPts val="2400"/>
              </a:lnSpc>
              <a:spcBef>
                <a:spcPts val="500"/>
              </a:spcBef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23"/>
          </p:nvPr>
        </p:nvSpPr>
        <p:spPr bwMode="gray">
          <a:xfrm>
            <a:off x="3290094" y="3051956"/>
            <a:ext cx="2643552" cy="487362"/>
          </a:xfrm>
        </p:spPr>
        <p:txBody>
          <a:bodyPr anchor="ctr"/>
          <a:lstStyle>
            <a:lvl1pPr marL="0" indent="0">
              <a:buFont typeface="+mj-lt"/>
              <a:buNone/>
              <a:defRPr sz="2000" b="1"/>
            </a:lvl1pPr>
            <a:lvl2pPr marL="0" indent="0">
              <a:buNone/>
              <a:defRPr sz="2000" b="1"/>
            </a:lvl2pPr>
            <a:lvl3pPr marL="0" indent="0">
              <a:buNone/>
              <a:defRPr sz="2000" b="1"/>
            </a:lvl3pPr>
            <a:lvl4pPr marL="0" indent="0">
              <a:buNone/>
              <a:defRPr sz="2000" b="1"/>
            </a:lvl4pPr>
            <a:lvl5pPr marL="0" indent="0">
              <a:buNone/>
              <a:defRPr sz="2000" b="1"/>
            </a:lvl5pPr>
            <a:lvl6pPr marL="0" indent="0">
              <a:buNone/>
              <a:defRPr sz="2000" b="1"/>
            </a:lvl6pPr>
            <a:lvl7pPr marL="0" indent="0">
              <a:buNone/>
              <a:defRPr sz="2000" b="1"/>
            </a:lvl7pPr>
            <a:lvl8pPr marL="0" indent="0">
              <a:buNone/>
              <a:defRPr sz="2000" b="1"/>
            </a:lvl8pPr>
            <a:lvl9pPr marL="0" indent="0">
              <a:buNone/>
              <a:defRPr sz="20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24"/>
          </p:nvPr>
        </p:nvSpPr>
        <p:spPr bwMode="gray">
          <a:xfrm>
            <a:off x="6161087" y="3051956"/>
            <a:ext cx="2643552" cy="487362"/>
          </a:xfrm>
        </p:spPr>
        <p:txBody>
          <a:bodyPr anchor="ctr"/>
          <a:lstStyle>
            <a:lvl1pPr marL="0" indent="0">
              <a:buFont typeface="+mj-lt"/>
              <a:buNone/>
              <a:defRPr sz="2000" b="1"/>
            </a:lvl1pPr>
            <a:lvl2pPr marL="0" indent="0">
              <a:buNone/>
              <a:defRPr sz="2000" b="1"/>
            </a:lvl2pPr>
            <a:lvl3pPr marL="0" indent="0">
              <a:buNone/>
              <a:defRPr sz="2000" b="1"/>
            </a:lvl3pPr>
            <a:lvl4pPr marL="0" indent="0">
              <a:buNone/>
              <a:defRPr sz="2000" b="1"/>
            </a:lvl4pPr>
            <a:lvl5pPr marL="0" indent="0">
              <a:buNone/>
              <a:defRPr sz="2000" b="1"/>
            </a:lvl5pPr>
            <a:lvl6pPr marL="0" indent="0">
              <a:buNone/>
              <a:defRPr sz="2000" b="1"/>
            </a:lvl6pPr>
            <a:lvl7pPr marL="0" indent="0">
              <a:buNone/>
              <a:defRPr sz="2000" b="1"/>
            </a:lvl7pPr>
            <a:lvl8pPr marL="0" indent="0">
              <a:buNone/>
              <a:defRPr sz="2000" b="1"/>
            </a:lvl8pPr>
            <a:lvl9pPr marL="0" indent="0">
              <a:buNone/>
              <a:defRPr sz="20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Bildplatzhalter 7"/>
          <p:cNvSpPr>
            <a:spLocks noGrp="1"/>
          </p:cNvSpPr>
          <p:nvPr>
            <p:ph type="pic" sz="quarter" idx="11"/>
          </p:nvPr>
        </p:nvSpPr>
        <p:spPr bwMode="gray">
          <a:xfrm>
            <a:off x="419100" y="973138"/>
            <a:ext cx="264636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6"/>
          </p:nvPr>
        </p:nvSpPr>
        <p:spPr bwMode="gray">
          <a:xfrm>
            <a:off x="419100" y="3559959"/>
            <a:ext cx="2638425" cy="2672566"/>
          </a:xfrm>
        </p:spPr>
        <p:txBody>
          <a:bodyPr/>
          <a:lstStyle>
            <a:lvl1pPr>
              <a:lnSpc>
                <a:spcPts val="2400"/>
              </a:lnSpc>
              <a:spcBef>
                <a:spcPts val="500"/>
              </a:spcBef>
              <a:defRPr sz="1400"/>
            </a:lvl1pPr>
            <a:lvl2pPr>
              <a:lnSpc>
                <a:spcPts val="2400"/>
              </a:lnSpc>
              <a:spcBef>
                <a:spcPts val="500"/>
              </a:spcBef>
              <a:defRPr sz="1400"/>
            </a:lvl2pPr>
            <a:lvl3pPr>
              <a:lnSpc>
                <a:spcPts val="2400"/>
              </a:lnSpc>
              <a:spcBef>
                <a:spcPts val="500"/>
              </a:spcBef>
              <a:defRPr sz="1400"/>
            </a:lvl3pPr>
            <a:lvl4pPr>
              <a:lnSpc>
                <a:spcPts val="2400"/>
              </a:lnSpc>
              <a:spcBef>
                <a:spcPts val="500"/>
              </a:spcBef>
              <a:defRPr sz="1400"/>
            </a:lvl4pPr>
            <a:lvl5pPr>
              <a:lnSpc>
                <a:spcPts val="2400"/>
              </a:lnSpc>
              <a:spcBef>
                <a:spcPts val="500"/>
              </a:spcBef>
              <a:defRPr sz="1400"/>
            </a:lvl5pPr>
            <a:lvl6pPr>
              <a:lnSpc>
                <a:spcPts val="2400"/>
              </a:lnSpc>
              <a:spcBef>
                <a:spcPts val="500"/>
              </a:spcBef>
              <a:defRPr sz="1400"/>
            </a:lvl6pPr>
            <a:lvl7pPr>
              <a:lnSpc>
                <a:spcPts val="2400"/>
              </a:lnSpc>
              <a:spcBef>
                <a:spcPts val="500"/>
              </a:spcBef>
              <a:defRPr sz="1400"/>
            </a:lvl7pPr>
            <a:lvl8pPr>
              <a:lnSpc>
                <a:spcPts val="2400"/>
              </a:lnSpc>
              <a:spcBef>
                <a:spcPts val="500"/>
              </a:spcBef>
              <a:defRPr sz="1400"/>
            </a:lvl8pPr>
            <a:lvl9pPr>
              <a:lnSpc>
                <a:spcPts val="2400"/>
              </a:lnSpc>
              <a:spcBef>
                <a:spcPts val="500"/>
              </a:spcBef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4"/>
          </p:nvPr>
        </p:nvSpPr>
        <p:spPr bwMode="gray">
          <a:xfrm>
            <a:off x="419100" y="3051956"/>
            <a:ext cx="2643552" cy="487362"/>
          </a:xfrm>
        </p:spPr>
        <p:txBody>
          <a:bodyPr anchor="ctr"/>
          <a:lstStyle>
            <a:lvl1pPr marL="0" indent="0">
              <a:buFont typeface="+mj-lt"/>
              <a:buNone/>
              <a:defRPr sz="2000" b="1"/>
            </a:lvl1pPr>
            <a:lvl2pPr marL="0" indent="0">
              <a:buNone/>
              <a:defRPr sz="2000" b="1"/>
            </a:lvl2pPr>
            <a:lvl3pPr marL="0" indent="0">
              <a:buNone/>
              <a:defRPr sz="2000" b="1"/>
            </a:lvl3pPr>
            <a:lvl4pPr marL="0" indent="0">
              <a:buNone/>
              <a:defRPr sz="2000" b="1"/>
            </a:lvl4pPr>
            <a:lvl5pPr marL="0" indent="0">
              <a:buNone/>
              <a:defRPr sz="2000" b="1"/>
            </a:lvl5pPr>
            <a:lvl6pPr marL="0" indent="0">
              <a:buNone/>
              <a:defRPr sz="2000" b="1"/>
            </a:lvl6pPr>
            <a:lvl7pPr marL="0" indent="0">
              <a:buNone/>
              <a:defRPr sz="2000" b="1"/>
            </a:lvl7pPr>
            <a:lvl8pPr marL="0" indent="0">
              <a:buNone/>
              <a:defRPr sz="2000" b="1"/>
            </a:lvl8pPr>
            <a:lvl9pPr marL="0" indent="0">
              <a:buNone/>
              <a:defRPr sz="20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7"/>
          </p:nvPr>
        </p:nvSpPr>
        <p:spPr bwMode="gray">
          <a:xfrm>
            <a:off x="3290094" y="973138"/>
            <a:ext cx="264636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 bwMode="gray">
          <a:xfrm>
            <a:off x="6161087" y="973138"/>
            <a:ext cx="264636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20" name="Foliennummernplatzhalter 2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4560A-3F23-4E08-A239-CD64D6B9FDF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7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22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8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platzhalter 16"/>
          <p:cNvSpPr>
            <a:spLocks noGrp="1"/>
          </p:cNvSpPr>
          <p:nvPr>
            <p:ph type="body" sz="quarter" idx="27"/>
          </p:nvPr>
        </p:nvSpPr>
        <p:spPr bwMode="gray">
          <a:xfrm>
            <a:off x="2569312" y="3559959"/>
            <a:ext cx="1931901" cy="2672566"/>
          </a:xfrm>
        </p:spPr>
        <p:txBody>
          <a:bodyPr/>
          <a:lstStyle>
            <a:lvl1pPr>
              <a:lnSpc>
                <a:spcPts val="2000"/>
              </a:lnSpc>
              <a:spcBef>
                <a:spcPts val="500"/>
              </a:spcBef>
              <a:defRPr sz="1200"/>
            </a:lvl1pPr>
            <a:lvl2pPr>
              <a:lnSpc>
                <a:spcPts val="2000"/>
              </a:lnSpc>
              <a:spcBef>
                <a:spcPts val="500"/>
              </a:spcBef>
              <a:defRPr sz="1200"/>
            </a:lvl2pPr>
            <a:lvl3pPr>
              <a:lnSpc>
                <a:spcPts val="2000"/>
              </a:lnSpc>
              <a:spcBef>
                <a:spcPts val="500"/>
              </a:spcBef>
              <a:defRPr sz="1200"/>
            </a:lvl3pPr>
            <a:lvl4pPr>
              <a:lnSpc>
                <a:spcPts val="2000"/>
              </a:lnSpc>
              <a:spcBef>
                <a:spcPts val="500"/>
              </a:spcBef>
              <a:defRPr sz="1200"/>
            </a:lvl4pPr>
            <a:lvl5pPr>
              <a:lnSpc>
                <a:spcPts val="2000"/>
              </a:lnSpc>
              <a:spcBef>
                <a:spcPts val="500"/>
              </a:spcBef>
              <a:defRPr sz="1200"/>
            </a:lvl5pPr>
            <a:lvl6pPr>
              <a:lnSpc>
                <a:spcPts val="2000"/>
              </a:lnSpc>
              <a:spcBef>
                <a:spcPts val="500"/>
              </a:spcBef>
              <a:defRPr sz="1200"/>
            </a:lvl6pPr>
            <a:lvl7pPr>
              <a:lnSpc>
                <a:spcPts val="2000"/>
              </a:lnSpc>
              <a:spcBef>
                <a:spcPts val="500"/>
              </a:spcBef>
              <a:defRPr sz="1200"/>
            </a:lvl7pPr>
            <a:lvl8pPr>
              <a:lnSpc>
                <a:spcPts val="2000"/>
              </a:lnSpc>
              <a:spcBef>
                <a:spcPts val="500"/>
              </a:spcBef>
              <a:defRPr sz="1200"/>
            </a:lvl8pPr>
            <a:lvl9pPr>
              <a:lnSpc>
                <a:spcPts val="2000"/>
              </a:lnSpc>
              <a:spcBef>
                <a:spcPts val="500"/>
              </a:spcBef>
              <a:defRPr sz="12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4717398" y="3559959"/>
            <a:ext cx="1931901" cy="2672566"/>
          </a:xfrm>
        </p:spPr>
        <p:txBody>
          <a:bodyPr/>
          <a:lstStyle>
            <a:lvl1pPr>
              <a:lnSpc>
                <a:spcPts val="2000"/>
              </a:lnSpc>
              <a:spcBef>
                <a:spcPts val="500"/>
              </a:spcBef>
              <a:defRPr sz="1200"/>
            </a:lvl1pPr>
            <a:lvl2pPr>
              <a:lnSpc>
                <a:spcPts val="2000"/>
              </a:lnSpc>
              <a:spcBef>
                <a:spcPts val="500"/>
              </a:spcBef>
              <a:defRPr sz="1200"/>
            </a:lvl2pPr>
            <a:lvl3pPr>
              <a:lnSpc>
                <a:spcPts val="2000"/>
              </a:lnSpc>
              <a:spcBef>
                <a:spcPts val="500"/>
              </a:spcBef>
              <a:defRPr sz="1200"/>
            </a:lvl3pPr>
            <a:lvl4pPr>
              <a:lnSpc>
                <a:spcPts val="2000"/>
              </a:lnSpc>
              <a:spcBef>
                <a:spcPts val="500"/>
              </a:spcBef>
              <a:defRPr sz="1200"/>
            </a:lvl4pPr>
            <a:lvl5pPr>
              <a:lnSpc>
                <a:spcPts val="2000"/>
              </a:lnSpc>
              <a:spcBef>
                <a:spcPts val="500"/>
              </a:spcBef>
              <a:defRPr sz="1200"/>
            </a:lvl5pPr>
            <a:lvl6pPr>
              <a:lnSpc>
                <a:spcPts val="2000"/>
              </a:lnSpc>
              <a:spcBef>
                <a:spcPts val="500"/>
              </a:spcBef>
              <a:defRPr sz="1200"/>
            </a:lvl6pPr>
            <a:lvl7pPr>
              <a:lnSpc>
                <a:spcPts val="2000"/>
              </a:lnSpc>
              <a:spcBef>
                <a:spcPts val="500"/>
              </a:spcBef>
              <a:defRPr sz="1200"/>
            </a:lvl7pPr>
            <a:lvl8pPr>
              <a:lnSpc>
                <a:spcPts val="2000"/>
              </a:lnSpc>
              <a:spcBef>
                <a:spcPts val="500"/>
              </a:spcBef>
              <a:defRPr sz="1200"/>
            </a:lvl8pPr>
            <a:lvl9pPr>
              <a:lnSpc>
                <a:spcPts val="2000"/>
              </a:lnSpc>
              <a:spcBef>
                <a:spcPts val="500"/>
              </a:spcBef>
              <a:defRPr sz="12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5" name="Textplatzhalter 16"/>
          <p:cNvSpPr>
            <a:spLocks noGrp="1"/>
          </p:cNvSpPr>
          <p:nvPr>
            <p:ph type="body" sz="quarter" idx="29"/>
          </p:nvPr>
        </p:nvSpPr>
        <p:spPr bwMode="gray">
          <a:xfrm>
            <a:off x="6869738" y="3559959"/>
            <a:ext cx="1931901" cy="2672566"/>
          </a:xfrm>
        </p:spPr>
        <p:txBody>
          <a:bodyPr/>
          <a:lstStyle>
            <a:lvl1pPr>
              <a:lnSpc>
                <a:spcPts val="2000"/>
              </a:lnSpc>
              <a:spcBef>
                <a:spcPts val="500"/>
              </a:spcBef>
              <a:defRPr sz="1200"/>
            </a:lvl1pPr>
            <a:lvl2pPr>
              <a:lnSpc>
                <a:spcPts val="2000"/>
              </a:lnSpc>
              <a:spcBef>
                <a:spcPts val="500"/>
              </a:spcBef>
              <a:defRPr sz="1200"/>
            </a:lvl2pPr>
            <a:lvl3pPr>
              <a:lnSpc>
                <a:spcPts val="2000"/>
              </a:lnSpc>
              <a:spcBef>
                <a:spcPts val="500"/>
              </a:spcBef>
              <a:defRPr sz="1200"/>
            </a:lvl3pPr>
            <a:lvl4pPr>
              <a:lnSpc>
                <a:spcPts val="2000"/>
              </a:lnSpc>
              <a:spcBef>
                <a:spcPts val="500"/>
              </a:spcBef>
              <a:defRPr sz="1200"/>
            </a:lvl4pPr>
            <a:lvl5pPr>
              <a:lnSpc>
                <a:spcPts val="2000"/>
              </a:lnSpc>
              <a:spcBef>
                <a:spcPts val="500"/>
              </a:spcBef>
              <a:defRPr sz="1200"/>
            </a:lvl5pPr>
            <a:lvl6pPr>
              <a:lnSpc>
                <a:spcPts val="2000"/>
              </a:lnSpc>
              <a:spcBef>
                <a:spcPts val="500"/>
              </a:spcBef>
              <a:defRPr sz="1200"/>
            </a:lvl6pPr>
            <a:lvl7pPr>
              <a:lnSpc>
                <a:spcPts val="2000"/>
              </a:lnSpc>
              <a:spcBef>
                <a:spcPts val="500"/>
              </a:spcBef>
              <a:defRPr sz="1200"/>
            </a:lvl7pPr>
            <a:lvl8pPr>
              <a:lnSpc>
                <a:spcPts val="2000"/>
              </a:lnSpc>
              <a:spcBef>
                <a:spcPts val="500"/>
              </a:spcBef>
              <a:defRPr sz="1200"/>
            </a:lvl8pPr>
            <a:lvl9pPr>
              <a:lnSpc>
                <a:spcPts val="2000"/>
              </a:lnSpc>
              <a:spcBef>
                <a:spcPts val="500"/>
              </a:spcBef>
              <a:defRPr sz="12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26"/>
          </p:nvPr>
        </p:nvSpPr>
        <p:spPr bwMode="gray">
          <a:xfrm>
            <a:off x="427038" y="3559959"/>
            <a:ext cx="1931901" cy="2672566"/>
          </a:xfrm>
        </p:spPr>
        <p:txBody>
          <a:bodyPr/>
          <a:lstStyle>
            <a:lvl1pPr>
              <a:lnSpc>
                <a:spcPts val="2000"/>
              </a:lnSpc>
              <a:spcBef>
                <a:spcPts val="500"/>
              </a:spcBef>
              <a:defRPr sz="1200"/>
            </a:lvl1pPr>
            <a:lvl2pPr>
              <a:lnSpc>
                <a:spcPts val="2000"/>
              </a:lnSpc>
              <a:spcBef>
                <a:spcPts val="500"/>
              </a:spcBef>
              <a:defRPr sz="1200"/>
            </a:lvl2pPr>
            <a:lvl3pPr>
              <a:lnSpc>
                <a:spcPts val="2000"/>
              </a:lnSpc>
              <a:spcBef>
                <a:spcPts val="500"/>
              </a:spcBef>
              <a:defRPr sz="1200"/>
            </a:lvl3pPr>
            <a:lvl4pPr>
              <a:lnSpc>
                <a:spcPts val="2000"/>
              </a:lnSpc>
              <a:spcBef>
                <a:spcPts val="500"/>
              </a:spcBef>
              <a:defRPr sz="1200"/>
            </a:lvl4pPr>
            <a:lvl5pPr>
              <a:lnSpc>
                <a:spcPts val="2000"/>
              </a:lnSpc>
              <a:spcBef>
                <a:spcPts val="500"/>
              </a:spcBef>
              <a:defRPr sz="1200"/>
            </a:lvl5pPr>
            <a:lvl6pPr>
              <a:lnSpc>
                <a:spcPts val="2000"/>
              </a:lnSpc>
              <a:spcBef>
                <a:spcPts val="500"/>
              </a:spcBef>
              <a:defRPr sz="1200"/>
            </a:lvl6pPr>
            <a:lvl7pPr>
              <a:lnSpc>
                <a:spcPts val="2000"/>
              </a:lnSpc>
              <a:spcBef>
                <a:spcPts val="500"/>
              </a:spcBef>
              <a:defRPr sz="1200"/>
            </a:lvl7pPr>
            <a:lvl8pPr>
              <a:lnSpc>
                <a:spcPts val="2000"/>
              </a:lnSpc>
              <a:spcBef>
                <a:spcPts val="500"/>
              </a:spcBef>
              <a:defRPr sz="1200"/>
            </a:lvl8pPr>
            <a:lvl9pPr>
              <a:lnSpc>
                <a:spcPts val="2000"/>
              </a:lnSpc>
              <a:spcBef>
                <a:spcPts val="500"/>
              </a:spcBef>
              <a:defRPr sz="12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Bildplatzhalter 7"/>
          <p:cNvSpPr>
            <a:spLocks noGrp="1"/>
          </p:cNvSpPr>
          <p:nvPr>
            <p:ph type="pic" sz="quarter" idx="11"/>
          </p:nvPr>
        </p:nvSpPr>
        <p:spPr bwMode="gray">
          <a:xfrm>
            <a:off x="419100" y="973138"/>
            <a:ext cx="193771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4"/>
          </p:nvPr>
        </p:nvSpPr>
        <p:spPr bwMode="gray">
          <a:xfrm>
            <a:off x="419101" y="3051956"/>
            <a:ext cx="1935655" cy="487362"/>
          </a:xfrm>
        </p:spPr>
        <p:txBody>
          <a:bodyPr anchor="ctr"/>
          <a:lstStyle>
            <a:lvl1pPr marL="0" indent="0">
              <a:buFont typeface="+mj-lt"/>
              <a:buNone/>
              <a:defRPr sz="1600" b="1"/>
            </a:lvl1pPr>
            <a:lvl2pPr marL="0" indent="0">
              <a:buNone/>
              <a:defRPr sz="1600" b="1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  <a:lvl6pPr marL="0" indent="0">
              <a:buNone/>
              <a:defRPr sz="1600" b="1"/>
            </a:lvl6pPr>
            <a:lvl7pPr marL="0" indent="0">
              <a:buNone/>
              <a:defRPr sz="1600" b="1"/>
            </a:lvl7pPr>
            <a:lvl8pPr marL="0" indent="0">
              <a:buNone/>
              <a:defRPr sz="1600" b="1"/>
            </a:lvl8pPr>
            <a:lvl9pPr marL="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7"/>
          </p:nvPr>
        </p:nvSpPr>
        <p:spPr bwMode="gray">
          <a:xfrm>
            <a:off x="2569312" y="973138"/>
            <a:ext cx="193771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9"/>
          </p:nvPr>
        </p:nvSpPr>
        <p:spPr bwMode="gray">
          <a:xfrm>
            <a:off x="2569312" y="3051956"/>
            <a:ext cx="1935655" cy="487362"/>
          </a:xfrm>
        </p:spPr>
        <p:txBody>
          <a:bodyPr anchor="ctr"/>
          <a:lstStyle>
            <a:lvl1pPr marL="0" indent="0">
              <a:buFont typeface="+mj-lt"/>
              <a:buNone/>
              <a:defRPr sz="1600" b="1"/>
            </a:lvl1pPr>
            <a:lvl2pPr marL="0" indent="0">
              <a:buNone/>
              <a:defRPr sz="1600" b="1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  <a:lvl6pPr marL="0" indent="0">
              <a:buNone/>
              <a:defRPr sz="1600" b="1"/>
            </a:lvl6pPr>
            <a:lvl7pPr marL="0" indent="0">
              <a:buNone/>
              <a:defRPr sz="1600" b="1"/>
            </a:lvl7pPr>
            <a:lvl8pPr marL="0" indent="0">
              <a:buNone/>
              <a:defRPr sz="1600" b="1"/>
            </a:lvl8pPr>
            <a:lvl9pPr marL="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0"/>
          </p:nvPr>
        </p:nvSpPr>
        <p:spPr bwMode="gray">
          <a:xfrm>
            <a:off x="4717398" y="973138"/>
            <a:ext cx="193771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17" name="Textplatzhalter 13"/>
          <p:cNvSpPr>
            <a:spLocks noGrp="1"/>
          </p:cNvSpPr>
          <p:nvPr>
            <p:ph type="body" sz="quarter" idx="22"/>
          </p:nvPr>
        </p:nvSpPr>
        <p:spPr bwMode="gray">
          <a:xfrm>
            <a:off x="4717398" y="3051956"/>
            <a:ext cx="1935655" cy="487362"/>
          </a:xfrm>
        </p:spPr>
        <p:txBody>
          <a:bodyPr anchor="ctr"/>
          <a:lstStyle>
            <a:lvl1pPr marL="0" indent="0">
              <a:buFont typeface="+mj-lt"/>
              <a:buNone/>
              <a:defRPr sz="1600" b="1"/>
            </a:lvl1pPr>
            <a:lvl2pPr marL="0" indent="0">
              <a:buNone/>
              <a:defRPr sz="1600" b="1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  <a:lvl6pPr marL="0" indent="0">
              <a:buNone/>
              <a:defRPr sz="1600" b="1"/>
            </a:lvl6pPr>
            <a:lvl7pPr marL="0" indent="0">
              <a:buNone/>
              <a:defRPr sz="1600" b="1"/>
            </a:lvl7pPr>
            <a:lvl8pPr marL="0" indent="0">
              <a:buNone/>
              <a:defRPr sz="1600" b="1"/>
            </a:lvl8pPr>
            <a:lvl9pPr marL="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3"/>
          </p:nvPr>
        </p:nvSpPr>
        <p:spPr bwMode="gray">
          <a:xfrm>
            <a:off x="6869737" y="973138"/>
            <a:ext cx="1937713" cy="2013719"/>
          </a:xfr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20" name="Textplatzhalter 13"/>
          <p:cNvSpPr>
            <a:spLocks noGrp="1"/>
          </p:cNvSpPr>
          <p:nvPr>
            <p:ph type="body" sz="quarter" idx="25"/>
          </p:nvPr>
        </p:nvSpPr>
        <p:spPr bwMode="gray">
          <a:xfrm>
            <a:off x="6869738" y="3051956"/>
            <a:ext cx="1935655" cy="487362"/>
          </a:xfrm>
        </p:spPr>
        <p:txBody>
          <a:bodyPr anchor="ctr"/>
          <a:lstStyle>
            <a:lvl1pPr marL="0" indent="0">
              <a:buFont typeface="+mj-lt"/>
              <a:buNone/>
              <a:defRPr sz="1600" b="1"/>
            </a:lvl1pPr>
            <a:lvl2pPr marL="0" indent="0">
              <a:buNone/>
              <a:defRPr sz="1600" b="1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  <a:lvl6pPr marL="0" indent="0">
              <a:buNone/>
              <a:defRPr sz="1600" b="1"/>
            </a:lvl6pPr>
            <a:lvl7pPr marL="0" indent="0">
              <a:buNone/>
              <a:defRPr sz="1600" b="1"/>
            </a:lvl7pPr>
            <a:lvl8pPr marL="0" indent="0">
              <a:buNone/>
              <a:defRPr sz="1600" b="1"/>
            </a:lvl8pPr>
            <a:lvl9pPr marL="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28" name="Foliennummernplatzhalt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771F8-A7C7-4934-BF57-D89EEF35342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01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cxnSp>
        <p:nvCxnSpPr>
          <p:cNvPr id="9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 11" descr="drive_now_logo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02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27038" y="2668588"/>
            <a:ext cx="8377237" cy="2005012"/>
          </a:xfrm>
        </p:spPr>
        <p:txBody>
          <a:bodyPr/>
          <a:lstStyle>
            <a:lvl1pPr>
              <a:lnSpc>
                <a:spcPts val="2400"/>
              </a:lnSpc>
              <a:spcBef>
                <a:spcPts val="500"/>
              </a:spcBef>
              <a:defRPr/>
            </a:lvl1pPr>
            <a:lvl2pPr>
              <a:lnSpc>
                <a:spcPts val="2400"/>
              </a:lnSpc>
              <a:spcBef>
                <a:spcPts val="500"/>
              </a:spcBef>
              <a:defRPr/>
            </a:lvl2pPr>
            <a:lvl3pPr>
              <a:lnSpc>
                <a:spcPts val="2400"/>
              </a:lnSpc>
              <a:spcBef>
                <a:spcPts val="500"/>
              </a:spcBef>
              <a:defRPr/>
            </a:lvl3pPr>
            <a:lvl4pPr>
              <a:lnSpc>
                <a:spcPts val="2400"/>
              </a:lnSpc>
              <a:spcBef>
                <a:spcPts val="500"/>
              </a:spcBef>
              <a:defRPr/>
            </a:lvl4pPr>
            <a:lvl5pPr>
              <a:lnSpc>
                <a:spcPts val="2400"/>
              </a:lnSpc>
              <a:spcBef>
                <a:spcPts val="500"/>
              </a:spcBef>
              <a:defRPr/>
            </a:lvl5pPr>
            <a:lvl6pPr>
              <a:lnSpc>
                <a:spcPts val="2400"/>
              </a:lnSpc>
              <a:spcBef>
                <a:spcPts val="500"/>
              </a:spcBef>
              <a:defRPr/>
            </a:lvl6pPr>
            <a:lvl7pPr>
              <a:lnSpc>
                <a:spcPts val="2400"/>
              </a:lnSpc>
              <a:spcBef>
                <a:spcPts val="500"/>
              </a:spcBef>
              <a:defRPr/>
            </a:lvl7pPr>
            <a:lvl8pPr>
              <a:lnSpc>
                <a:spcPts val="2400"/>
              </a:lnSpc>
              <a:spcBef>
                <a:spcPts val="500"/>
              </a:spcBef>
              <a:defRPr/>
            </a:lvl8pPr>
            <a:lvl9pPr>
              <a:lnSpc>
                <a:spcPts val="2400"/>
              </a:lnSpc>
              <a:spcBef>
                <a:spcPts val="500"/>
              </a:spcBef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gray">
          <a:xfrm>
            <a:off x="427038" y="1816894"/>
            <a:ext cx="8380412" cy="851693"/>
          </a:xfrm>
        </p:spPr>
        <p:txBody>
          <a:bodyPr/>
          <a:lstStyle>
            <a:lvl1pPr>
              <a:lnSpc>
                <a:spcPts val="2800"/>
              </a:lnSpc>
              <a:spcBef>
                <a:spcPts val="500"/>
              </a:spcBef>
              <a:defRPr sz="1800" b="1"/>
            </a:lvl1pPr>
            <a:lvl2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2pPr>
            <a:lvl3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3pPr>
            <a:lvl4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4pPr>
            <a:lvl5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5pPr>
            <a:lvl6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6pPr>
            <a:lvl7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7pPr>
            <a:lvl8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8pPr>
            <a:lvl9pPr marL="0" indent="0">
              <a:lnSpc>
                <a:spcPts val="2800"/>
              </a:lnSpc>
              <a:spcBef>
                <a:spcPts val="500"/>
              </a:spcBef>
              <a:buNone/>
              <a:defRPr sz="18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8F0C-A9F4-4BBE-990A-D42A5BBC171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7" name="Object 1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think-cell Folie" r:id="rId18" imgW="360" imgH="360" progId="TCLayout.ActiveDocument.1">
                  <p:embed/>
                </p:oleObj>
              </mc:Choice>
              <mc:Fallback>
                <p:oleObj name="think-cell Folie" r:id="rId18" imgW="360" imgH="360" progId="TCLayout.ActiveDocument.1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 userDrawn="1"/>
        </p:nvSpPr>
        <p:spPr bwMode="gray">
          <a:xfrm>
            <a:off x="0" y="6662738"/>
            <a:ext cx="9144000" cy="211137"/>
          </a:xfrm>
          <a:prstGeom prst="rect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"/>
              <a:sym typeface="Arial"/>
            </a:endParaRPr>
          </a:p>
        </p:txBody>
      </p:sp>
      <p:sp>
        <p:nvSpPr>
          <p:cNvPr id="1150" name="Titelplatzhalter 1"/>
          <p:cNvSpPr>
            <a:spLocks noGrp="1"/>
          </p:cNvSpPr>
          <p:nvPr>
            <p:ph type="title"/>
          </p:nvPr>
        </p:nvSpPr>
        <p:spPr bwMode="gray">
          <a:xfrm>
            <a:off x="427038" y="879475"/>
            <a:ext cx="83772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27038" y="1819275"/>
            <a:ext cx="8377237" cy="4306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 bwMode="gray">
          <a:xfrm>
            <a:off x="0" y="531813"/>
            <a:ext cx="9144000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53" name="Bild 11" descr="drive_now_logo.png"/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gray">
          <a:xfrm>
            <a:off x="128588" y="146050"/>
            <a:ext cx="15128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334963" y="6681788"/>
            <a:ext cx="498475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30D6C-EEEA-47AA-8101-10B3C89B5FD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+mn-ea"/>
          <a:cs typeface="+mn-cs"/>
          <a:sym typeface="Arial" charset="0"/>
        </a:defRPr>
      </a:lvl1pPr>
      <a:lvl2pPr marL="177800" indent="-1778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 charset="0"/>
        </a:defRPr>
      </a:lvl2pPr>
      <a:lvl3pPr marL="355600" indent="-1778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 charset="0"/>
        </a:defRPr>
      </a:lvl3pPr>
      <a:lvl4pPr marL="541338" indent="-1778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 charset="0"/>
        </a:defRPr>
      </a:lvl4pPr>
      <a:lvl5pPr marL="719138" indent="-1778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 charset="0"/>
        </a:defRPr>
      </a:lvl5pPr>
      <a:lvl6pPr marL="896938" indent="-1778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6pPr>
      <a:lvl7pPr marL="1074738" indent="-1778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7pPr>
      <a:lvl8pPr marL="1252538" indent="-1778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8pPr>
      <a:lvl9pPr marL="1439863" indent="-1873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drive-now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93" name="Object 12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94" name="Titel 1"/>
          <p:cNvSpPr>
            <a:spLocks noGrp="1"/>
          </p:cNvSpPr>
          <p:nvPr>
            <p:ph type="ctrTitle"/>
          </p:nvPr>
        </p:nvSpPr>
        <p:spPr>
          <a:xfrm>
            <a:off x="5048250" y="1862138"/>
            <a:ext cx="4021138" cy="917575"/>
          </a:xfrm>
        </p:spPr>
        <p:txBody>
          <a:bodyPr/>
          <a:lstStyle/>
          <a:p>
            <a:pPr eaLnBrk="1" hangingPunct="1"/>
            <a:r>
              <a:rPr lang="de-DE" sz="3000" dirty="0" smtClean="0">
                <a:latin typeface="Arial" charset="0"/>
                <a:cs typeface="Arial" charset="0"/>
              </a:rPr>
              <a:t>DriveNow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sz="3000" dirty="0" err="1" smtClean="0">
                <a:latin typeface="Arial" charset="0"/>
                <a:cs typeface="Arial" charset="0"/>
              </a:rPr>
              <a:t>KeyFacts</a:t>
            </a:r>
            <a:r>
              <a:rPr lang="de-DE" sz="3000" dirty="0" smtClean="0">
                <a:latin typeface="Arial" charset="0"/>
                <a:cs typeface="Arial" charset="0"/>
              </a:rPr>
              <a:t/>
            </a:r>
            <a:br>
              <a:rPr lang="de-DE" sz="3000" dirty="0" smtClean="0">
                <a:latin typeface="Arial" charset="0"/>
                <a:cs typeface="Arial" charset="0"/>
              </a:rPr>
            </a:br>
            <a:r>
              <a:rPr lang="de-DE" sz="3000" dirty="0" smtClean="0">
                <a:latin typeface="Arial" charset="0"/>
                <a:cs typeface="Arial" charset="0"/>
              </a:rPr>
              <a:t/>
            </a:r>
            <a:br>
              <a:rPr lang="de-DE" sz="3000" dirty="0" smtClean="0">
                <a:latin typeface="Arial" charset="0"/>
                <a:cs typeface="Arial" charset="0"/>
              </a:rPr>
            </a:br>
            <a:r>
              <a:rPr lang="de-DE" sz="2400" dirty="0">
                <a:latin typeface="Arial" charset="0"/>
                <a:cs typeface="Arial" charset="0"/>
              </a:rPr>
              <a:t/>
            </a:r>
            <a:br>
              <a:rPr lang="de-DE" sz="2400" dirty="0">
                <a:latin typeface="Arial" charset="0"/>
                <a:cs typeface="Arial" charset="0"/>
              </a:rPr>
            </a:br>
            <a:endParaRPr lang="de-DE" sz="2400" dirty="0">
              <a:latin typeface="Arial" charset="0"/>
              <a:cs typeface="Arial" charset="0"/>
            </a:endParaRPr>
          </a:p>
        </p:txBody>
      </p:sp>
      <p:sp>
        <p:nvSpPr>
          <p:cNvPr id="3195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047048-47D7-4EBA-9830-C82CAFC80730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DriveNow - Tarife</a:t>
            </a:r>
          </a:p>
        </p:txBody>
      </p:sp>
      <p:sp>
        <p:nvSpPr>
          <p:cNvPr id="331778" name="Foliennummernplatzhalter 2"/>
          <p:cNvSpPr>
            <a:spLocks noGrp="1"/>
          </p:cNvSpPr>
          <p:nvPr>
            <p:ph type="sldNum" sz="quarter" idx="13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45E0CA-BCBC-4D7F-82D3-0AC0F0FB4F05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smtClean="0">
              <a:latin typeface="Arial" charset="0"/>
              <a:cs typeface="Arial" charset="0"/>
            </a:endParaRPr>
          </a:p>
        </p:txBody>
      </p:sp>
      <p:pic>
        <p:nvPicPr>
          <p:cNvPr id="3317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1509713"/>
            <a:ext cx="7621587" cy="2486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17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3075" y="4243388"/>
            <a:ext cx="6584950" cy="10620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3178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3075" y="5541963"/>
            <a:ext cx="6589713" cy="733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31782" name="Text Box 11"/>
          <p:cNvSpPr txBox="1">
            <a:spLocks noChangeArrowheads="1"/>
          </p:cNvSpPr>
          <p:nvPr/>
        </p:nvSpPr>
        <p:spPr bwMode="auto">
          <a:xfrm>
            <a:off x="306388" y="5780088"/>
            <a:ext cx="1376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Stundenpakete</a:t>
            </a:r>
          </a:p>
        </p:txBody>
      </p:sp>
      <p:sp>
        <p:nvSpPr>
          <p:cNvPr id="331783" name="Text Box 12"/>
          <p:cNvSpPr txBox="1">
            <a:spLocks noChangeArrowheads="1"/>
          </p:cNvSpPr>
          <p:nvPr/>
        </p:nvSpPr>
        <p:spPr bwMode="auto">
          <a:xfrm>
            <a:off x="315913" y="4630738"/>
            <a:ext cx="1090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Sparpakete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"/>
          <p:cNvSpPr txBox="1">
            <a:spLocks noGrp="1" noChangeArrowheads="1"/>
          </p:cNvSpPr>
          <p:nvPr>
            <p:ph type="body" sz="quarter" idx="4294967295"/>
          </p:nvPr>
        </p:nvSpPr>
        <p:spPr bwMode="auto">
          <a:xfrm>
            <a:off x="334963" y="887413"/>
            <a:ext cx="8377237" cy="5786437"/>
          </a:xfrm>
          <a:extLst/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de-DE" altLang="de-DE" smtClean="0">
              <a:latin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de-DE" altLang="de-DE" smtClean="0">
              <a:latin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DE" altLang="de-DE" smtClean="0">
                <a:latin typeface="Arial" charset="0"/>
                <a:cs typeface="Arial" charset="0"/>
              </a:rPr>
              <a:t>Drei Abrechnungsmöglichkeiten können wir Ihnen anbieten, wenn Ihr Mitarbeiter im Auto </a:t>
            </a:r>
            <a:r>
              <a:rPr lang="de-DE" altLang="de-DE" smtClean="0">
                <a:solidFill>
                  <a:schemeClr val="accent1"/>
                </a:solidFill>
                <a:latin typeface="Arial" charset="0"/>
                <a:cs typeface="Arial" charset="0"/>
              </a:rPr>
              <a:t>„geschäftlich“ </a:t>
            </a:r>
            <a:r>
              <a:rPr lang="de-DE" altLang="de-DE" smtClean="0">
                <a:latin typeface="Arial" charset="0"/>
                <a:cs typeface="Arial" charset="0"/>
              </a:rPr>
              <a:t>wählt:</a:t>
            </a:r>
            <a:endParaRPr lang="de-DE" altLang="de-DE" b="1" smtClean="0">
              <a:solidFill>
                <a:srgbClr val="007FA3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DE" altLang="de-DE" b="1" smtClean="0">
                <a:solidFill>
                  <a:srgbClr val="007FA3"/>
                </a:solidFill>
                <a:latin typeface="Arial" charset="0"/>
                <a:cs typeface="Arial" charset="0"/>
              </a:rPr>
              <a:t>Reisekosten</a:t>
            </a:r>
            <a:br>
              <a:rPr lang="de-DE" altLang="de-DE" b="1" smtClean="0">
                <a:solidFill>
                  <a:srgbClr val="007FA3"/>
                </a:solidFill>
                <a:latin typeface="Arial" charset="0"/>
                <a:cs typeface="Arial" charset="0"/>
              </a:rPr>
            </a:br>
            <a:r>
              <a:rPr lang="de-DE" altLang="de-DE" smtClean="0">
                <a:latin typeface="Arial" charset="0"/>
                <a:cs typeface="Arial" charset="0"/>
              </a:rPr>
              <a:t>Ihr Mitarbeiter erhält nach einer DriveNow Fahrt die DriveNow Rechnung mit geschäftlicher Rechnungsadresse per E-Mail und kann diese über die Reisekosten abrechnen. DriveNow belastet das private Zahlungsmittel oder die persönliche Corporate Kreditkarte des Mitarbeiters.</a:t>
            </a:r>
            <a:endParaRPr lang="de-DE" altLang="de-DE" b="1" smtClean="0">
              <a:solidFill>
                <a:srgbClr val="007FA3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DE" altLang="de-DE" b="1" smtClean="0">
                <a:solidFill>
                  <a:srgbClr val="007FA3"/>
                </a:solidFill>
                <a:latin typeface="Arial" charset="0"/>
                <a:cs typeface="Arial" charset="0"/>
              </a:rPr>
              <a:t>Firmenkreditkarte </a:t>
            </a:r>
            <a:br>
              <a:rPr lang="de-DE" altLang="de-DE" b="1" smtClean="0">
                <a:solidFill>
                  <a:srgbClr val="007FA3"/>
                </a:solidFill>
                <a:latin typeface="Arial" charset="0"/>
                <a:cs typeface="Arial" charset="0"/>
              </a:rPr>
            </a:br>
            <a:r>
              <a:rPr lang="de-DE" altLang="de-DE" smtClean="0">
                <a:latin typeface="Arial" charset="0"/>
                <a:ea typeface="MS PGothic" pitchFamily="34" charset="-128"/>
                <a:cs typeface="Arial" charset="0"/>
              </a:rPr>
              <a:t>Die geschäftliche DriveNow Fahrt wird direkt von der </a:t>
            </a:r>
            <a:r>
              <a:rPr lang="de-DE" altLang="de-DE" u="sng" smtClean="0">
                <a:latin typeface="Arial" charset="0"/>
                <a:ea typeface="MS PGothic" pitchFamily="34" charset="-128"/>
                <a:cs typeface="Arial" charset="0"/>
              </a:rPr>
              <a:t>zentralen</a:t>
            </a:r>
            <a:r>
              <a:rPr lang="de-DE" altLang="de-DE" smtClean="0">
                <a:latin typeface="Arial" charset="0"/>
                <a:ea typeface="MS PGothic" pitchFamily="34" charset="-128"/>
                <a:cs typeface="Arial" charset="0"/>
              </a:rPr>
              <a:t> Firmenkreditkarte abgebucht. Die Rechnung für die Fahrt wird direkt an eine (vorher mit Ihnen vereinbarte) zentrale E-Mail Adresse geschickt. Ihr Mitarbeiter erhält lediglich eine kurze Kostenübersicht per E-Mail.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de-DE" altLang="de-DE" b="1" i="1" smtClean="0">
                <a:solidFill>
                  <a:srgbClr val="007FA3"/>
                </a:solidFill>
                <a:latin typeface="Arial" charset="0"/>
                <a:ea typeface="MS PGothic" pitchFamily="34" charset="-128"/>
                <a:cs typeface="Arial" charset="0"/>
              </a:rPr>
              <a:t/>
            </a:r>
            <a:br>
              <a:rPr lang="de-DE" altLang="de-DE" b="1" i="1" smtClean="0">
                <a:solidFill>
                  <a:srgbClr val="007FA3"/>
                </a:solidFill>
                <a:latin typeface="Arial" charset="0"/>
                <a:ea typeface="MS PGothic" pitchFamily="34" charset="-128"/>
                <a:cs typeface="Arial" charset="0"/>
              </a:rPr>
            </a:br>
            <a:endParaRPr lang="de-DE" altLang="de-DE" smtClean="0">
              <a:latin typeface="Arial" charset="0"/>
              <a:ea typeface="MS PGothic" pitchFamily="34" charset="-128"/>
              <a:cs typeface="Arial" charset="0"/>
            </a:endParaRPr>
          </a:p>
          <a:p>
            <a:pPr algn="just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de-DE" altLang="de-DE" smtClean="0"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49187" name="Foliennummernplatzhalter 2"/>
          <p:cNvSpPr txBox="1">
            <a:spLocks noGrp="1"/>
          </p:cNvSpPr>
          <p:nvPr/>
        </p:nvSpPr>
        <p:spPr bwMode="gray">
          <a:xfrm>
            <a:off x="334963" y="6681788"/>
            <a:ext cx="49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BDE0CAD4-6479-43E2-990C-8CC6B0C3FE39}" type="slidenum">
              <a:rPr lang="de-DE" sz="1000">
                <a:solidFill>
                  <a:srgbClr val="FFFFFF"/>
                </a:solidFill>
              </a:rPr>
              <a:pPr/>
              <a:t>11</a:t>
            </a:fld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34918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err="1" smtClean="0">
                <a:latin typeface="Arial" charset="0"/>
                <a:cs typeface="Arial" charset="0"/>
              </a:rPr>
              <a:t>DriveNow</a:t>
            </a:r>
            <a:r>
              <a:rPr lang="de-DE" dirty="0" smtClean="0">
                <a:latin typeface="Arial" charset="0"/>
                <a:cs typeface="Arial" charset="0"/>
              </a:rPr>
              <a:t> – Geschäftliche Abrechnungsoptionen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Grafik 4"/>
          <p:cNvPicPr>
            <a:picLocks noChangeAspect="1"/>
          </p:cNvPicPr>
          <p:nvPr/>
        </p:nvPicPr>
        <p:blipFill>
          <a:blip r:embed="rId2"/>
          <a:srcRect l="25861" t="11983" r="40323" b="28555"/>
          <a:stretch>
            <a:fillRect/>
          </a:stretch>
        </p:blipFill>
        <p:spPr bwMode="auto">
          <a:xfrm>
            <a:off x="1674813" y="793750"/>
            <a:ext cx="5881687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1" name="Foliennummernplatzhalter 3"/>
          <p:cNvSpPr txBox="1">
            <a:spLocks noGrp="1"/>
          </p:cNvSpPr>
          <p:nvPr/>
        </p:nvSpPr>
        <p:spPr bwMode="gray">
          <a:xfrm>
            <a:off x="334963" y="6681788"/>
            <a:ext cx="49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599AEB3C-B81D-40E2-810A-7E5D06BB3C8F}" type="slidenum">
              <a:rPr lang="de-DE" sz="1000">
                <a:solidFill>
                  <a:srgbClr val="FFFFFF"/>
                </a:solidFill>
              </a:rPr>
              <a:pPr/>
              <a:t>12</a:t>
            </a:fld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350212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Beispielrechnung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34963" y="4562475"/>
            <a:ext cx="8472487" cy="1670050"/>
          </a:xfrm>
        </p:spPr>
        <p:txBody>
          <a:bodyPr/>
          <a:lstStyle/>
          <a:p>
            <a:pPr>
              <a:defRPr/>
            </a:pPr>
            <a:r>
              <a:rPr lang="de-DE" dirty="0"/>
              <a:t>750 € Selbstbehalt </a:t>
            </a:r>
            <a:r>
              <a:rPr lang="de-DE" dirty="0" smtClean="0"/>
              <a:t>		Ohne Zuzahlung</a:t>
            </a:r>
          </a:p>
          <a:p>
            <a:pPr>
              <a:defRPr/>
            </a:pPr>
            <a:r>
              <a:rPr lang="de-DE" dirty="0" smtClean="0"/>
              <a:t>500 € Selbstbehalt		Ohne Zuzahlung nur beim BMW i3</a:t>
            </a:r>
            <a:endParaRPr lang="de-DE" dirty="0"/>
          </a:p>
          <a:p>
            <a:pPr>
              <a:defRPr/>
            </a:pPr>
            <a:r>
              <a:rPr lang="de-DE" dirty="0"/>
              <a:t>350 € Selbstbehalt </a:t>
            </a:r>
            <a:r>
              <a:rPr lang="de-DE" dirty="0" smtClean="0"/>
              <a:t>		99 </a:t>
            </a:r>
            <a:r>
              <a:rPr lang="de-DE" dirty="0"/>
              <a:t>€/Jahr oder 1€ pro Buchung</a:t>
            </a:r>
          </a:p>
          <a:p>
            <a:pPr>
              <a:defRPr/>
            </a:pPr>
            <a:r>
              <a:rPr lang="de-DE" dirty="0" smtClean="0"/>
              <a:t>    0 € </a:t>
            </a:r>
            <a:r>
              <a:rPr lang="de-DE" dirty="0"/>
              <a:t>Selbstbehalt </a:t>
            </a:r>
            <a:r>
              <a:rPr lang="de-DE" dirty="0" smtClean="0"/>
              <a:t>		199 </a:t>
            </a:r>
            <a:r>
              <a:rPr lang="de-DE" dirty="0"/>
              <a:t>€ im Jahr</a:t>
            </a: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  <a:defRPr/>
            </a:pPr>
            <a:r>
              <a:rPr lang="de-DE" sz="900" dirty="0" smtClean="0"/>
              <a:t>Die </a:t>
            </a:r>
            <a:r>
              <a:rPr lang="de-DE" sz="900" dirty="0"/>
              <a:t>Reduzierung der Selbstbeteiligung gegen eine jährliche Gebühr kann nur vor Ort in einer Sixt Registrierungsstation abgeschlossen </a:t>
            </a:r>
            <a:r>
              <a:rPr lang="de-DE" sz="900" dirty="0" smtClean="0"/>
              <a:t>werden. Alternativ </a:t>
            </a:r>
            <a:r>
              <a:rPr lang="de-DE" sz="900" dirty="0"/>
              <a:t>kann vor jeder Fahrt im Fahrzeug ein Schutzpaket für 1 € zur Reduzierung der Selbstbeteiligung auf 350 € </a:t>
            </a:r>
            <a:r>
              <a:rPr lang="de-DE" sz="900" dirty="0" err="1"/>
              <a:t>zugebucht</a:t>
            </a:r>
            <a:r>
              <a:rPr lang="de-DE" sz="900" dirty="0"/>
              <a:t> werden.</a:t>
            </a:r>
          </a:p>
        </p:txBody>
      </p:sp>
      <p:sp>
        <p:nvSpPr>
          <p:cNvPr id="38297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Arial" charset="0"/>
                <a:cs typeface="Arial" charset="0"/>
              </a:rPr>
              <a:t>Versicherungen – Vollkasko &amp; Diebstahlschutz </a:t>
            </a:r>
          </a:p>
        </p:txBody>
      </p:sp>
      <p:sp>
        <p:nvSpPr>
          <p:cNvPr id="382979" name="Foliennummernplatzhalter 3"/>
          <p:cNvSpPr>
            <a:spLocks noGrp="1"/>
          </p:cNvSpPr>
          <p:nvPr>
            <p:ph type="sldNum" sz="quarter" idx="13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EAD3D7-27B7-44C9-B521-BF7A0C6B5BF6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smtClean="0">
              <a:latin typeface="Arial" charset="0"/>
              <a:cs typeface="Arial" charset="0"/>
            </a:endParaRPr>
          </a:p>
        </p:txBody>
      </p:sp>
      <p:pic>
        <p:nvPicPr>
          <p:cNvPr id="382980" name="Grafik 5"/>
          <p:cNvPicPr>
            <a:picLocks noChangeAspect="1"/>
          </p:cNvPicPr>
          <p:nvPr/>
        </p:nvPicPr>
        <p:blipFill>
          <a:blip r:embed="rId2"/>
          <a:srcRect l="2396" t="19052" r="2499" b="21864"/>
          <a:stretch>
            <a:fillRect/>
          </a:stretch>
        </p:blipFill>
        <p:spPr bwMode="auto">
          <a:xfrm>
            <a:off x="219075" y="1419225"/>
            <a:ext cx="86963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49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49" name="Bild 1" descr="DN_PPT_Pictures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-4763" y="0"/>
            <a:ext cx="91567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0" name="Titel 1"/>
          <p:cNvSpPr txBox="1">
            <a:spLocks/>
          </p:cNvSpPr>
          <p:nvPr/>
        </p:nvSpPr>
        <p:spPr bwMode="auto">
          <a:xfrm>
            <a:off x="-4763" y="982663"/>
            <a:ext cx="4316413" cy="977900"/>
          </a:xfrm>
          <a:prstGeom prst="rect">
            <a:avLst/>
          </a:prstGeom>
          <a:solidFill>
            <a:schemeClr val="bg1">
              <a:alpha val="9097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altLang="de-DE" sz="2800" b="1"/>
              <a:t> Vielen Dank für </a:t>
            </a:r>
          </a:p>
          <a:p>
            <a:r>
              <a:rPr lang="de-DE" altLang="de-DE" sz="2800" b="1"/>
              <a:t> Ihre Aufmerksamkeit</a:t>
            </a:r>
          </a:p>
        </p:txBody>
      </p:sp>
      <p:sp>
        <p:nvSpPr>
          <p:cNvPr id="334851" name="Titel 1"/>
          <p:cNvSpPr txBox="1">
            <a:spLocks/>
          </p:cNvSpPr>
          <p:nvPr/>
        </p:nvSpPr>
        <p:spPr bwMode="auto">
          <a:xfrm>
            <a:off x="77788" y="2190750"/>
            <a:ext cx="4308475" cy="2976563"/>
          </a:xfrm>
          <a:prstGeom prst="rect">
            <a:avLst/>
          </a:prstGeom>
          <a:solidFill>
            <a:schemeClr val="bg1">
              <a:alpha val="9097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sz="1600" b="1"/>
          </a:p>
        </p:txBody>
      </p:sp>
      <p:pic>
        <p:nvPicPr>
          <p:cNvPr id="334852" name="Picture 5"/>
          <p:cNvPicPr>
            <a:picLocks noChangeAspect="1" noChangeArrowheads="1"/>
          </p:cNvPicPr>
          <p:nvPr/>
        </p:nvPicPr>
        <p:blipFill>
          <a:blip r:embed="rId3"/>
          <a:srcRect l="6792" r="25584" b="69331"/>
          <a:stretch>
            <a:fillRect/>
          </a:stretch>
        </p:blipFill>
        <p:spPr bwMode="auto">
          <a:xfrm>
            <a:off x="169863" y="3740150"/>
            <a:ext cx="14668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7313" y="2303463"/>
            <a:ext cx="3941762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b="1" dirty="0">
                <a:latin typeface="Arial" pitchFamily="34" charset="0"/>
                <a:cs typeface="Arial" pitchFamily="34" charset="0"/>
              </a:rPr>
              <a:t>Für Rückfragen stehe ich Ihnen jederzeit zur Verfügung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363636"/>
              </a:solidFill>
              <a:latin typeface="+mn-lt"/>
              <a:cs typeface="+mn-cs"/>
            </a:endParaRPr>
          </a:p>
        </p:txBody>
      </p:sp>
      <p:sp>
        <p:nvSpPr>
          <p:cNvPr id="334855" name="Textfeld 2"/>
          <p:cNvSpPr txBox="1">
            <a:spLocks noChangeArrowheads="1"/>
          </p:cNvSpPr>
          <p:nvPr/>
        </p:nvSpPr>
        <p:spPr bwMode="auto">
          <a:xfrm>
            <a:off x="2081213" y="4132263"/>
            <a:ext cx="219868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100" b="1"/>
              <a:t>DriveNow GmbH &amp; Co. KG</a:t>
            </a:r>
          </a:p>
          <a:p>
            <a:r>
              <a:rPr lang="de-DE" sz="1100"/>
              <a:t>Bahnhofstraße 39</a:t>
            </a:r>
          </a:p>
          <a:p>
            <a:r>
              <a:rPr lang="de-DE" sz="1100"/>
              <a:t>40764 Langenfeld </a:t>
            </a:r>
          </a:p>
          <a:p>
            <a:r>
              <a:rPr lang="de-DE" sz="1100">
                <a:hlinkClick r:id="rId4"/>
              </a:rPr>
              <a:t>www.drive-now.com</a:t>
            </a:r>
            <a:endParaRPr lang="de-DE" sz="1100"/>
          </a:p>
          <a:p>
            <a:endParaRPr lang="de-DE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DriveNow - Ein Joint Venture von BMW &amp; Sixt</a:t>
            </a:r>
          </a:p>
        </p:txBody>
      </p:sp>
      <p:sp>
        <p:nvSpPr>
          <p:cNvPr id="323586" name="Foliennummernplatzhalter 2"/>
          <p:cNvSpPr txBox="1">
            <a:spLocks noGrp="1"/>
          </p:cNvSpPr>
          <p:nvPr/>
        </p:nvSpPr>
        <p:spPr bwMode="gray">
          <a:xfrm>
            <a:off x="334963" y="6681788"/>
            <a:ext cx="49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C7A40B32-BAC3-48D8-A9CD-B465C44DC31B}" type="slidenum">
              <a:rPr lang="de-DE" sz="1000">
                <a:solidFill>
                  <a:schemeClr val="bg1"/>
                </a:solidFill>
              </a:rPr>
              <a:pPr/>
              <a:t>2</a:t>
            </a:fld>
            <a:endParaRPr lang="de-DE" sz="1000">
              <a:solidFill>
                <a:schemeClr val="bg1"/>
              </a:solidFill>
            </a:endParaRPr>
          </a:p>
        </p:txBody>
      </p:sp>
      <p:graphicFrame>
        <p:nvGraphicFramePr>
          <p:cNvPr id="4" name="Diagram 15"/>
          <p:cNvGraphicFramePr/>
          <p:nvPr/>
        </p:nvGraphicFramePr>
        <p:xfrm>
          <a:off x="330200" y="2356634"/>
          <a:ext cx="8496300" cy="3240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3588" name="Grafik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6963" y="5270500"/>
            <a:ext cx="18700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9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16675" y="4049713"/>
            <a:ext cx="8810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0" name="Bild 8" descr="BMWMINIRR_5fbg Kopie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8175" y="4075113"/>
            <a:ext cx="113506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91" name="Rectangle 22"/>
          <p:cNvSpPr>
            <a:spLocks noChangeArrowheads="1"/>
          </p:cNvSpPr>
          <p:nvPr/>
        </p:nvSpPr>
        <p:spPr bwMode="auto">
          <a:xfrm>
            <a:off x="323850" y="2362200"/>
            <a:ext cx="8496300" cy="3384550"/>
          </a:xfrm>
          <a:prstGeom prst="rect">
            <a:avLst/>
          </a:prstGeom>
          <a:noFill/>
          <a:ln w="28575" algn="ctr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endParaRPr lang="en-GB" sz="1400">
              <a:latin typeface="Akkurat" pitchFamily="2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DriveNow - das innovative Mobilitätskonzept</a:t>
            </a:r>
            <a:br>
              <a:rPr lang="de-DE" smtClean="0">
                <a:latin typeface="Arial" charset="0"/>
                <a:cs typeface="Arial" charset="0"/>
              </a:rPr>
            </a:b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24610" name="Foliennummernplatzhalter 2"/>
          <p:cNvSpPr txBox="1">
            <a:spLocks noGrp="1"/>
          </p:cNvSpPr>
          <p:nvPr/>
        </p:nvSpPr>
        <p:spPr bwMode="gray">
          <a:xfrm>
            <a:off x="334963" y="6681788"/>
            <a:ext cx="49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2FE3E999-D56C-4DD0-9B23-24D148250948}" type="slidenum">
              <a:rPr lang="de-DE" sz="1000">
                <a:solidFill>
                  <a:schemeClr val="bg1"/>
                </a:solidFill>
              </a:rPr>
              <a:pPr/>
              <a:t>3</a:t>
            </a:fld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24611" name="Inhaltsplatzhalter 2"/>
          <p:cNvSpPr txBox="1">
            <a:spLocks/>
          </p:cNvSpPr>
          <p:nvPr/>
        </p:nvSpPr>
        <p:spPr bwMode="auto">
          <a:xfrm>
            <a:off x="325438" y="1731963"/>
            <a:ext cx="56959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de-DE" altLang="de-DE" sz="1600" b="1" dirty="0">
                <a:ea typeface="MS PGothic" pitchFamily="34" charset="-128"/>
                <a:sym typeface="Arial" charset="0"/>
              </a:rPr>
              <a:t>Urbane Mobilität: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erfolgreicher Start in den Städten Berlin, Hamburg, München, Köln, Düsseldorf, Wien, London, Kopenhagen, Stockholm </a:t>
            </a:r>
          </a:p>
          <a:p>
            <a:pPr marL="363538" indent="-363538"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de-DE" altLang="de-DE" sz="1000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de-DE" altLang="de-DE" sz="1600" b="1" dirty="0">
                <a:ea typeface="MS PGothic" pitchFamily="34" charset="-128"/>
                <a:sym typeface="Arial" charset="0"/>
              </a:rPr>
              <a:t>Schnelles Wachstum: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Über </a:t>
            </a:r>
            <a:r>
              <a:rPr lang="de-DE" altLang="de-DE" sz="1600" dirty="0" smtClean="0">
                <a:ea typeface="MS PGothic" pitchFamily="34" charset="-128"/>
                <a:sym typeface="Arial" charset="0"/>
              </a:rPr>
              <a:t>580.000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Kunden, </a:t>
            </a:r>
            <a:br>
              <a:rPr lang="de-DE" altLang="de-DE" sz="1600" dirty="0">
                <a:ea typeface="MS PGothic" pitchFamily="34" charset="-128"/>
                <a:sym typeface="Arial" charset="0"/>
              </a:rPr>
            </a:br>
            <a:r>
              <a:rPr lang="de-DE" altLang="de-DE" sz="1600" dirty="0" smtClean="0">
                <a:ea typeface="MS PGothic" pitchFamily="34" charset="-128"/>
                <a:sym typeface="Arial" charset="0"/>
              </a:rPr>
              <a:t>4.000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Premiumfahrzeuge</a:t>
            </a:r>
          </a:p>
          <a:p>
            <a:pPr marL="363538" indent="-3635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de-DE" altLang="de-DE" sz="1600" b="1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de-DE" altLang="de-DE" sz="1600" b="1" dirty="0">
                <a:ea typeface="MS PGothic" pitchFamily="34" charset="-128"/>
                <a:sym typeface="Arial" charset="0"/>
              </a:rPr>
              <a:t>Flexibles und modernes Konzept: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ohne feste Annahme- und Rückgabestationen</a:t>
            </a:r>
          </a:p>
          <a:p>
            <a:pPr marL="363538" indent="-3635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 charset="0"/>
              <a:buNone/>
            </a:pPr>
            <a:endParaRPr lang="de-DE" altLang="de-DE" sz="1600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r>
              <a:rPr lang="de-DE" altLang="de-DE" sz="1600" b="1" dirty="0" err="1">
                <a:ea typeface="MS PGothic" pitchFamily="34" charset="-128"/>
                <a:sym typeface="Arial" charset="0"/>
              </a:rPr>
              <a:t>One</a:t>
            </a:r>
            <a:r>
              <a:rPr lang="de-DE" altLang="de-DE" sz="1600" b="1" dirty="0">
                <a:ea typeface="MS PGothic" pitchFamily="34" charset="-128"/>
                <a:sym typeface="Arial" charset="0"/>
              </a:rPr>
              <a:t>-Way Fahrten: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Abgabe flexibel im Geschäftsgebiet auf allen öffentlichen Parkplätzen</a:t>
            </a:r>
          </a:p>
          <a:p>
            <a:pPr marL="363538" indent="-36353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ü"/>
            </a:pPr>
            <a:endParaRPr lang="de-DE" altLang="de-DE" sz="1600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de-DE" altLang="de-DE" sz="1600" b="1" dirty="0">
                <a:ea typeface="MS PGothic" pitchFamily="34" charset="-128"/>
                <a:sym typeface="Arial" charset="0"/>
              </a:rPr>
              <a:t>Begeisterte Kunden: 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90% sind zufrieden mit </a:t>
            </a:r>
            <a:r>
              <a:rPr lang="de-DE" altLang="de-DE" sz="1600" dirty="0" err="1">
                <a:ea typeface="MS PGothic" pitchFamily="34" charset="-128"/>
                <a:sym typeface="Arial" charset="0"/>
              </a:rPr>
              <a:t>DriveNow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 und würden </a:t>
            </a:r>
            <a:r>
              <a:rPr lang="de-DE" altLang="de-DE" sz="1600" dirty="0" err="1">
                <a:ea typeface="MS PGothic" pitchFamily="34" charset="-128"/>
                <a:sym typeface="Arial" charset="0"/>
              </a:rPr>
              <a:t>DriveNow</a:t>
            </a:r>
            <a:r>
              <a:rPr lang="de-DE" altLang="de-DE" sz="1600" dirty="0">
                <a:ea typeface="MS PGothic" pitchFamily="34" charset="-128"/>
                <a:sym typeface="Arial" charset="0"/>
              </a:rPr>
              <a:t> weiterempfehlen</a:t>
            </a:r>
          </a:p>
          <a:p>
            <a:pPr marL="363538" indent="-363538">
              <a:spcBef>
                <a:spcPct val="20000"/>
              </a:spcBef>
              <a:buFont typeface="Wingdings" pitchFamily="2" charset="2"/>
              <a:buChar char="§"/>
            </a:pPr>
            <a:endParaRPr lang="de-DE" altLang="de-DE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buFont typeface="Symbol" pitchFamily="18" charset="2"/>
              <a:buNone/>
            </a:pPr>
            <a:endParaRPr lang="de-DE" altLang="de-DE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buFont typeface="Symbol" pitchFamily="18" charset="2"/>
              <a:buNone/>
            </a:pPr>
            <a:endParaRPr lang="de-DE" altLang="de-DE" dirty="0">
              <a:ea typeface="MS PGothic" pitchFamily="34" charset="-128"/>
              <a:sym typeface="Arial" charset="0"/>
            </a:endParaRPr>
          </a:p>
          <a:p>
            <a:pPr marL="363538" indent="-363538">
              <a:spcBef>
                <a:spcPct val="20000"/>
              </a:spcBef>
              <a:buFont typeface="Symbol" pitchFamily="18" charset="2"/>
              <a:buNone/>
            </a:pPr>
            <a:endParaRPr lang="de-DE" altLang="de-DE" sz="1600" dirty="0">
              <a:ea typeface="MS PGothic" pitchFamily="34" charset="-128"/>
              <a:sym typeface="Arial" charset="0"/>
            </a:endParaRPr>
          </a:p>
        </p:txBody>
      </p:sp>
      <p:pic>
        <p:nvPicPr>
          <p:cNvPr id="324612" name="Picture 3" descr="K:\2. Marketing &amp; Sales\2014\01_Zentral\07_Artwork\01_Bilder\01_Berlin\HigRes\DriveNow_PR_IMG_7379_byDavidUlrich.jpg"/>
          <p:cNvPicPr>
            <a:picLocks noChangeAspect="1" noChangeArrowheads="1"/>
          </p:cNvPicPr>
          <p:nvPr/>
        </p:nvPicPr>
        <p:blipFill>
          <a:blip r:embed="rId2"/>
          <a:srcRect l="32465" t="16484" r="10796" b="54092"/>
          <a:stretch>
            <a:fillRect/>
          </a:stretch>
        </p:blipFill>
        <p:spPr bwMode="auto">
          <a:xfrm>
            <a:off x="6045200" y="4019550"/>
            <a:ext cx="27717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3" name="Picture 4" descr="K:\2. Marketing &amp; Sales\2014\01_Zentral\07_Artwork\01_Bilder\06_Bilder Website\Header_Party\party_OND_8935_motiv_2-2.jpg"/>
          <p:cNvPicPr>
            <a:picLocks noChangeAspect="1" noChangeArrowheads="1"/>
          </p:cNvPicPr>
          <p:nvPr/>
        </p:nvPicPr>
        <p:blipFill>
          <a:blip r:embed="rId3"/>
          <a:srcRect l="41193" t="48947" r="31749" b="19373"/>
          <a:stretch>
            <a:fillRect/>
          </a:stretch>
        </p:blipFill>
        <p:spPr bwMode="auto">
          <a:xfrm>
            <a:off x="6027738" y="1757363"/>
            <a:ext cx="27717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4425" y="4610100"/>
            <a:ext cx="26606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8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DriveNow Fahrzeugflotte</a:t>
            </a:r>
          </a:p>
        </p:txBody>
      </p:sp>
      <p:grpSp>
        <p:nvGrpSpPr>
          <p:cNvPr id="326659" name="Gruppieren 24"/>
          <p:cNvGrpSpPr>
            <a:grpSpLocks/>
          </p:cNvGrpSpPr>
          <p:nvPr/>
        </p:nvGrpSpPr>
        <p:grpSpPr bwMode="auto">
          <a:xfrm>
            <a:off x="3236913" y="4940300"/>
            <a:ext cx="2728912" cy="1701800"/>
            <a:chOff x="2513359" y="1985234"/>
            <a:chExt cx="1907664" cy="1190287"/>
          </a:xfrm>
        </p:grpSpPr>
        <p:sp>
          <p:nvSpPr>
            <p:cNvPr id="9" name="Textfeld 8"/>
            <p:cNvSpPr txBox="1"/>
            <p:nvPr/>
          </p:nvSpPr>
          <p:spPr bwMode="gray">
            <a:xfrm>
              <a:off x="3127052" y="2940128"/>
              <a:ext cx="689157" cy="2353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25000"/>
                <a:tabLst>
                  <a:tab pos="180975" algn="l"/>
                </a:tabLst>
                <a:defRPr/>
              </a:pPr>
              <a:r>
                <a:rPr lang="de-DE" sz="1600" spc="-20" dirty="0">
                  <a:latin typeface="Arial"/>
                  <a:cs typeface="Arial"/>
                </a:rPr>
                <a:t>BMW X1</a:t>
              </a:r>
            </a:p>
          </p:txBody>
        </p:sp>
        <p:pic>
          <p:nvPicPr>
            <p:cNvPr id="326679" name="Bild 14" descr="bmw_x1_quer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2513359" y="1985234"/>
              <a:ext cx="1907664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feld 11"/>
          <p:cNvSpPr txBox="1"/>
          <p:nvPr/>
        </p:nvSpPr>
        <p:spPr bwMode="gray">
          <a:xfrm>
            <a:off x="3746500" y="2765425"/>
            <a:ext cx="1482725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5000"/>
              <a:tabLst>
                <a:tab pos="180975" algn="l"/>
              </a:tabLst>
              <a:defRPr/>
            </a:pPr>
            <a:r>
              <a:rPr lang="de-DE" sz="1600" spc="-20" dirty="0">
                <a:latin typeface="Arial"/>
                <a:cs typeface="Arial"/>
              </a:rPr>
              <a:t>MINI Clubman</a:t>
            </a:r>
          </a:p>
        </p:txBody>
      </p:sp>
      <p:sp>
        <p:nvSpPr>
          <p:cNvPr id="326661" name="Foliennummernplatzhalter 29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AB9DA7-935B-43CD-9B9A-9781286293ED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mtClean="0">
              <a:latin typeface="Arial" charset="0"/>
              <a:cs typeface="Arial" charset="0"/>
            </a:endParaRPr>
          </a:p>
        </p:txBody>
      </p:sp>
      <p:grpSp>
        <p:nvGrpSpPr>
          <p:cNvPr id="326662" name="Gruppieren 23"/>
          <p:cNvGrpSpPr>
            <a:grpSpLocks/>
          </p:cNvGrpSpPr>
          <p:nvPr/>
        </p:nvGrpSpPr>
        <p:grpSpPr bwMode="auto">
          <a:xfrm>
            <a:off x="117475" y="3168650"/>
            <a:ext cx="3089275" cy="1749425"/>
            <a:chOff x="5648699" y="4840486"/>
            <a:chExt cx="2160807" cy="1223314"/>
          </a:xfrm>
        </p:grpSpPr>
        <p:pic>
          <p:nvPicPr>
            <p:cNvPr id="326676" name="Picture 2" descr="C:\Berit\mini_countryman_quer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48699" y="4840486"/>
              <a:ext cx="2160807" cy="1223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feld 30"/>
            <p:cNvSpPr txBox="1"/>
            <p:nvPr/>
          </p:nvSpPr>
          <p:spPr bwMode="gray">
            <a:xfrm>
              <a:off x="6103956" y="5825132"/>
              <a:ext cx="1243630" cy="2353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25000"/>
                <a:tabLst>
                  <a:tab pos="180975" algn="l"/>
                </a:tabLst>
                <a:defRPr/>
              </a:pPr>
              <a:r>
                <a:rPr lang="de-DE" sz="1600" spc="-20" dirty="0">
                  <a:latin typeface="Arial"/>
                  <a:cs typeface="Arial"/>
                </a:rPr>
                <a:t>MINI Countryman</a:t>
              </a:r>
            </a:p>
          </p:txBody>
        </p:sp>
      </p:grpSp>
      <p:grpSp>
        <p:nvGrpSpPr>
          <p:cNvPr id="326663" name="Gruppieren 21"/>
          <p:cNvGrpSpPr>
            <a:grpSpLocks/>
          </p:cNvGrpSpPr>
          <p:nvPr/>
        </p:nvGrpSpPr>
        <p:grpSpPr bwMode="auto">
          <a:xfrm>
            <a:off x="6067425" y="1474788"/>
            <a:ext cx="2727325" cy="1665287"/>
            <a:chOff x="5854305" y="3432908"/>
            <a:chExt cx="1907664" cy="1163410"/>
          </a:xfrm>
        </p:grpSpPr>
        <p:sp>
          <p:nvSpPr>
            <p:cNvPr id="11" name="Textfeld 10"/>
            <p:cNvSpPr txBox="1"/>
            <p:nvPr/>
          </p:nvSpPr>
          <p:spPr bwMode="gray">
            <a:xfrm>
              <a:off x="6333997" y="4360087"/>
              <a:ext cx="874994" cy="2362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125000"/>
                <a:tabLst>
                  <a:tab pos="180975" algn="l"/>
                </a:tabLst>
                <a:defRPr/>
              </a:pPr>
              <a:r>
                <a:rPr lang="de-DE" sz="1600" spc="-20" dirty="0">
                  <a:latin typeface="Arial"/>
                  <a:cs typeface="Arial"/>
                </a:rPr>
                <a:t>MINI Cabrio</a:t>
              </a:r>
            </a:p>
          </p:txBody>
        </p:sp>
        <p:pic>
          <p:nvPicPr>
            <p:cNvPr id="326675" name="Bild 17" descr="mini_cabrio_que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5854305" y="3432908"/>
              <a:ext cx="1907664" cy="1079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6664" name="Textfeld 26"/>
          <p:cNvSpPr txBox="1">
            <a:spLocks noChangeArrowheads="1"/>
          </p:cNvSpPr>
          <p:nvPr/>
        </p:nvSpPr>
        <p:spPr bwMode="gray">
          <a:xfrm>
            <a:off x="7302500" y="6329363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25000"/>
              <a:tabLst>
                <a:tab pos="180975" algn="l"/>
              </a:tabLst>
            </a:pPr>
            <a:r>
              <a:rPr lang="de-DE" sz="1600"/>
              <a:t>BMW i3</a:t>
            </a:r>
          </a:p>
        </p:txBody>
      </p:sp>
      <p:pic>
        <p:nvPicPr>
          <p:cNvPr id="326665" name="Picture 24" descr="DriveNow_BMW_1SeriesLCI_Silhouette_Transvers_GlacierSil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4813" y="2887663"/>
            <a:ext cx="327977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6" name="Picture 25" descr="DriveNow_NEWMINI_Hatch_3Door_Silhouette_Transvers_MidnightBlac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0813" y="1017588"/>
            <a:ext cx="3298826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7" name="Picture 27" descr="DriveNow_MINI_Clubman_Silhouette_PureBurgundy_Transver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2913" y="1016000"/>
            <a:ext cx="3173412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68" name="Textfeld 26"/>
          <p:cNvSpPr txBox="1">
            <a:spLocks noChangeArrowheads="1"/>
          </p:cNvSpPr>
          <p:nvPr/>
        </p:nvSpPr>
        <p:spPr bwMode="gray">
          <a:xfrm>
            <a:off x="769938" y="2776538"/>
            <a:ext cx="1576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25000"/>
              <a:tabLst>
                <a:tab pos="180975" algn="l"/>
              </a:tabLst>
            </a:pPr>
            <a:r>
              <a:rPr lang="de-DE" sz="1600"/>
              <a:t>MINI 3-/5-Türer</a:t>
            </a:r>
          </a:p>
        </p:txBody>
      </p:sp>
      <p:sp>
        <p:nvSpPr>
          <p:cNvPr id="326669" name="Textfeld 26"/>
          <p:cNvSpPr txBox="1">
            <a:spLocks noChangeArrowheads="1"/>
          </p:cNvSpPr>
          <p:nvPr/>
        </p:nvSpPr>
        <p:spPr bwMode="gray">
          <a:xfrm>
            <a:off x="4167188" y="4551363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25000"/>
              <a:tabLst>
                <a:tab pos="180975" algn="l"/>
              </a:tabLst>
            </a:pPr>
            <a:r>
              <a:rPr lang="de-DE" sz="1600"/>
              <a:t>BMW 1er</a:t>
            </a:r>
          </a:p>
        </p:txBody>
      </p:sp>
      <p:pic>
        <p:nvPicPr>
          <p:cNvPr id="326670" name="Picture 33" descr="DriveNow_BMW_2SeriesConvertible_Silhouette_MineralWhite_Transver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188" y="4565650"/>
            <a:ext cx="328295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71" name="Textfeld 26"/>
          <p:cNvSpPr txBox="1">
            <a:spLocks noChangeArrowheads="1"/>
          </p:cNvSpPr>
          <p:nvPr/>
        </p:nvSpPr>
        <p:spPr bwMode="gray">
          <a:xfrm>
            <a:off x="833438" y="6288088"/>
            <a:ext cx="1685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25000"/>
              <a:tabLst>
                <a:tab pos="180975" algn="l"/>
              </a:tabLst>
            </a:pPr>
            <a:r>
              <a:rPr lang="de-DE" sz="1600"/>
              <a:t>BMW 2er Cabrio</a:t>
            </a:r>
          </a:p>
        </p:txBody>
      </p:sp>
      <p:pic>
        <p:nvPicPr>
          <p:cNvPr id="326672" name="Picture 35" descr="DriveNow_BMW_ActiveTourer_Silhouette_Transvers_Glaciersil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76925" y="2814638"/>
            <a:ext cx="34544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73" name="Textfeld 26"/>
          <p:cNvSpPr txBox="1">
            <a:spLocks noChangeArrowheads="1"/>
          </p:cNvSpPr>
          <p:nvPr/>
        </p:nvSpPr>
        <p:spPr bwMode="gray">
          <a:xfrm>
            <a:off x="6372225" y="4492625"/>
            <a:ext cx="2297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buSzPct val="125000"/>
              <a:tabLst>
                <a:tab pos="180975" algn="l"/>
              </a:tabLst>
            </a:pPr>
            <a:r>
              <a:rPr lang="de-DE" sz="1600"/>
              <a:t>BMW 2er Active Tourer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9B9D5-0DC3-42E5-9843-941553D5621B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grpSp>
        <p:nvGrpSpPr>
          <p:cNvPr id="38" name="Gruppieren 16"/>
          <p:cNvGrpSpPr>
            <a:grpSpLocks/>
          </p:cNvGrpSpPr>
          <p:nvPr/>
        </p:nvGrpSpPr>
        <p:grpSpPr bwMode="auto">
          <a:xfrm>
            <a:off x="2881313" y="1606283"/>
            <a:ext cx="3810000" cy="4791075"/>
            <a:chOff x="2880519" y="1624919"/>
            <a:chExt cx="3810000" cy="4791076"/>
          </a:xfrm>
        </p:grpSpPr>
        <p:pic>
          <p:nvPicPr>
            <p:cNvPr id="39" name="Picture 33" descr="http://www.lmi-dach.com/fileadmin/Bilder_Homepage/karte_dach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519" y="1624919"/>
              <a:ext cx="3810000" cy="479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Freihandform 39"/>
            <p:cNvSpPr/>
            <p:nvPr/>
          </p:nvSpPr>
          <p:spPr>
            <a:xfrm>
              <a:off x="2924969" y="5247595"/>
              <a:ext cx="1658937" cy="1038225"/>
            </a:xfrm>
            <a:custGeom>
              <a:avLst/>
              <a:gdLst>
                <a:gd name="connsiteX0" fmla="*/ 675967 w 1659193"/>
                <a:gd name="connsiteY0" fmla="*/ 76200 h 1037303"/>
                <a:gd name="connsiteX1" fmla="*/ 730045 w 1659193"/>
                <a:gd name="connsiteY1" fmla="*/ 117987 h 1037303"/>
                <a:gd name="connsiteX2" fmla="*/ 825909 w 1659193"/>
                <a:gd name="connsiteY2" fmla="*/ 90948 h 1037303"/>
                <a:gd name="connsiteX3" fmla="*/ 870155 w 1659193"/>
                <a:gd name="connsiteY3" fmla="*/ 86032 h 1037303"/>
                <a:gd name="connsiteX4" fmla="*/ 904567 w 1659193"/>
                <a:gd name="connsiteY4" fmla="*/ 86032 h 1037303"/>
                <a:gd name="connsiteX5" fmla="*/ 943896 w 1659193"/>
                <a:gd name="connsiteY5" fmla="*/ 95864 h 1037303"/>
                <a:gd name="connsiteX6" fmla="*/ 970935 w 1659193"/>
                <a:gd name="connsiteY6" fmla="*/ 95864 h 1037303"/>
                <a:gd name="connsiteX7" fmla="*/ 985684 w 1659193"/>
                <a:gd name="connsiteY7" fmla="*/ 73742 h 1037303"/>
                <a:gd name="connsiteX8" fmla="*/ 956187 w 1659193"/>
                <a:gd name="connsiteY8" fmla="*/ 31955 h 1037303"/>
                <a:gd name="connsiteX9" fmla="*/ 993058 w 1659193"/>
                <a:gd name="connsiteY9" fmla="*/ 0 h 1037303"/>
                <a:gd name="connsiteX10" fmla="*/ 1032387 w 1659193"/>
                <a:gd name="connsiteY10" fmla="*/ 34413 h 1037303"/>
                <a:gd name="connsiteX11" fmla="*/ 1071716 w 1659193"/>
                <a:gd name="connsiteY11" fmla="*/ 54077 h 1037303"/>
                <a:gd name="connsiteX12" fmla="*/ 1120877 w 1659193"/>
                <a:gd name="connsiteY12" fmla="*/ 76200 h 1037303"/>
                <a:gd name="connsiteX13" fmla="*/ 1224116 w 1659193"/>
                <a:gd name="connsiteY13" fmla="*/ 100780 h 1037303"/>
                <a:gd name="connsiteX14" fmla="*/ 1270819 w 1659193"/>
                <a:gd name="connsiteY14" fmla="*/ 122903 h 1037303"/>
                <a:gd name="connsiteX15" fmla="*/ 1297858 w 1659193"/>
                <a:gd name="connsiteY15" fmla="*/ 142567 h 1037303"/>
                <a:gd name="connsiteX16" fmla="*/ 1300316 w 1659193"/>
                <a:gd name="connsiteY16" fmla="*/ 191729 h 1037303"/>
                <a:gd name="connsiteX17" fmla="*/ 1275735 w 1659193"/>
                <a:gd name="connsiteY17" fmla="*/ 221226 h 1037303"/>
                <a:gd name="connsiteX18" fmla="*/ 1265903 w 1659193"/>
                <a:gd name="connsiteY18" fmla="*/ 285135 h 1037303"/>
                <a:gd name="connsiteX19" fmla="*/ 1265903 w 1659193"/>
                <a:gd name="connsiteY19" fmla="*/ 326922 h 1037303"/>
                <a:gd name="connsiteX20" fmla="*/ 1452716 w 1659193"/>
                <a:gd name="connsiteY20" fmla="*/ 439993 h 1037303"/>
                <a:gd name="connsiteX21" fmla="*/ 1511709 w 1659193"/>
                <a:gd name="connsiteY21" fmla="*/ 378542 h 1037303"/>
                <a:gd name="connsiteX22" fmla="*/ 1541206 w 1659193"/>
                <a:gd name="connsiteY22" fmla="*/ 435077 h 1037303"/>
                <a:gd name="connsiteX23" fmla="*/ 1553496 w 1659193"/>
                <a:gd name="connsiteY23" fmla="*/ 484238 h 1037303"/>
                <a:gd name="connsiteX24" fmla="*/ 1607574 w 1659193"/>
                <a:gd name="connsiteY24" fmla="*/ 540774 h 1037303"/>
                <a:gd name="connsiteX25" fmla="*/ 1659193 w 1659193"/>
                <a:gd name="connsiteY25" fmla="*/ 663677 h 1037303"/>
                <a:gd name="connsiteX26" fmla="*/ 1526458 w 1659193"/>
                <a:gd name="connsiteY26" fmla="*/ 825909 h 1037303"/>
                <a:gd name="connsiteX27" fmla="*/ 1273277 w 1659193"/>
                <a:gd name="connsiteY27" fmla="*/ 958645 h 1037303"/>
                <a:gd name="connsiteX28" fmla="*/ 1251155 w 1659193"/>
                <a:gd name="connsiteY28" fmla="*/ 963561 h 1037303"/>
                <a:gd name="connsiteX29" fmla="*/ 771832 w 1659193"/>
                <a:gd name="connsiteY29" fmla="*/ 1037303 h 1037303"/>
                <a:gd name="connsiteX30" fmla="*/ 734961 w 1659193"/>
                <a:gd name="connsiteY30" fmla="*/ 1025013 h 1037303"/>
                <a:gd name="connsiteX31" fmla="*/ 135193 w 1659193"/>
                <a:gd name="connsiteY31" fmla="*/ 951271 h 1037303"/>
                <a:gd name="connsiteX32" fmla="*/ 0 w 1659193"/>
                <a:gd name="connsiteY32" fmla="*/ 685800 h 1037303"/>
                <a:gd name="connsiteX33" fmla="*/ 176980 w 1659193"/>
                <a:gd name="connsiteY33" fmla="*/ 317090 h 1037303"/>
                <a:gd name="connsiteX34" fmla="*/ 184355 w 1659193"/>
                <a:gd name="connsiteY34" fmla="*/ 297426 h 1037303"/>
                <a:gd name="connsiteX35" fmla="*/ 290051 w 1659193"/>
                <a:gd name="connsiteY35" fmla="*/ 152400 h 1037303"/>
                <a:gd name="connsiteX36" fmla="*/ 422787 w 1659193"/>
                <a:gd name="connsiteY36" fmla="*/ 61451 h 1037303"/>
                <a:gd name="connsiteX37" fmla="*/ 585019 w 1659193"/>
                <a:gd name="connsiteY37" fmla="*/ 110613 h 1037303"/>
                <a:gd name="connsiteX38" fmla="*/ 675967 w 1659193"/>
                <a:gd name="connsiteY38" fmla="*/ 76200 h 103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659193" h="1037303">
                  <a:moveTo>
                    <a:pt x="675967" y="76200"/>
                  </a:moveTo>
                  <a:lnTo>
                    <a:pt x="730045" y="117987"/>
                  </a:lnTo>
                  <a:lnTo>
                    <a:pt x="825909" y="90948"/>
                  </a:lnTo>
                  <a:lnTo>
                    <a:pt x="870155" y="86032"/>
                  </a:lnTo>
                  <a:lnTo>
                    <a:pt x="904567" y="86032"/>
                  </a:lnTo>
                  <a:lnTo>
                    <a:pt x="943896" y="95864"/>
                  </a:lnTo>
                  <a:lnTo>
                    <a:pt x="970935" y="95864"/>
                  </a:lnTo>
                  <a:lnTo>
                    <a:pt x="985684" y="73742"/>
                  </a:lnTo>
                  <a:lnTo>
                    <a:pt x="956187" y="31955"/>
                  </a:lnTo>
                  <a:lnTo>
                    <a:pt x="993058" y="0"/>
                  </a:lnTo>
                  <a:lnTo>
                    <a:pt x="1032387" y="34413"/>
                  </a:lnTo>
                  <a:lnTo>
                    <a:pt x="1071716" y="54077"/>
                  </a:lnTo>
                  <a:lnTo>
                    <a:pt x="1120877" y="76200"/>
                  </a:lnTo>
                  <a:lnTo>
                    <a:pt x="1224116" y="100780"/>
                  </a:lnTo>
                  <a:lnTo>
                    <a:pt x="1270819" y="122903"/>
                  </a:lnTo>
                  <a:lnTo>
                    <a:pt x="1297858" y="142567"/>
                  </a:lnTo>
                  <a:lnTo>
                    <a:pt x="1300316" y="191729"/>
                  </a:lnTo>
                  <a:lnTo>
                    <a:pt x="1275735" y="221226"/>
                  </a:lnTo>
                  <a:lnTo>
                    <a:pt x="1265903" y="285135"/>
                  </a:lnTo>
                  <a:lnTo>
                    <a:pt x="1265903" y="326922"/>
                  </a:lnTo>
                  <a:lnTo>
                    <a:pt x="1452716" y="439993"/>
                  </a:lnTo>
                  <a:lnTo>
                    <a:pt x="1511709" y="378542"/>
                  </a:lnTo>
                  <a:lnTo>
                    <a:pt x="1541206" y="435077"/>
                  </a:lnTo>
                  <a:lnTo>
                    <a:pt x="1553496" y="484238"/>
                  </a:lnTo>
                  <a:lnTo>
                    <a:pt x="1607574" y="540774"/>
                  </a:lnTo>
                  <a:lnTo>
                    <a:pt x="1659193" y="663677"/>
                  </a:lnTo>
                  <a:lnTo>
                    <a:pt x="1526458" y="825909"/>
                  </a:lnTo>
                  <a:lnTo>
                    <a:pt x="1273277" y="958645"/>
                  </a:lnTo>
                  <a:lnTo>
                    <a:pt x="1251155" y="963561"/>
                  </a:lnTo>
                  <a:lnTo>
                    <a:pt x="771832" y="1037303"/>
                  </a:lnTo>
                  <a:lnTo>
                    <a:pt x="734961" y="1025013"/>
                  </a:lnTo>
                  <a:lnTo>
                    <a:pt x="135193" y="951271"/>
                  </a:lnTo>
                  <a:lnTo>
                    <a:pt x="0" y="685800"/>
                  </a:lnTo>
                  <a:lnTo>
                    <a:pt x="176980" y="317090"/>
                  </a:lnTo>
                  <a:lnTo>
                    <a:pt x="184355" y="297426"/>
                  </a:lnTo>
                  <a:lnTo>
                    <a:pt x="290051" y="152400"/>
                  </a:lnTo>
                  <a:lnTo>
                    <a:pt x="422787" y="61451"/>
                  </a:lnTo>
                  <a:lnTo>
                    <a:pt x="585019" y="110613"/>
                  </a:lnTo>
                  <a:lnTo>
                    <a:pt x="675967" y="7620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41" name="Ellipse 40"/>
          <p:cNvSpPr/>
          <p:nvPr/>
        </p:nvSpPr>
        <p:spPr>
          <a:xfrm>
            <a:off x="5225951" y="2846121"/>
            <a:ext cx="198438" cy="198437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4786313" y="4909871"/>
            <a:ext cx="196850" cy="198437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5997592" y="4919303"/>
            <a:ext cx="198437" cy="198438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3386138" y="3312846"/>
            <a:ext cx="198437" cy="198437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3446463" y="3536683"/>
            <a:ext cx="198437" cy="198438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4225925" y="2444483"/>
            <a:ext cx="198438" cy="198438"/>
          </a:xfrm>
          <a:prstGeom prst="ellipse">
            <a:avLst/>
          </a:prstGeom>
          <a:solidFill>
            <a:schemeClr val="accent6"/>
          </a:solidFill>
          <a:ln w="12700" cap="flat" cmpd="sng" algn="ctr">
            <a:solidFill>
              <a:schemeClr val="bg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398963" y="2393683"/>
            <a:ext cx="965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363636"/>
                </a:solidFill>
              </a:rPr>
              <a:t>Hamburg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4540250" y="2788971"/>
            <a:ext cx="681038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363636"/>
                </a:solidFill>
              </a:rPr>
              <a:t>Berlin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053044" y="2974422"/>
            <a:ext cx="11398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363636"/>
                </a:solidFill>
              </a:rPr>
              <a:t>Düsseldorf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3660775" y="3490646"/>
            <a:ext cx="8445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 smtClean="0">
                <a:solidFill>
                  <a:srgbClr val="363636"/>
                </a:solidFill>
              </a:rPr>
              <a:t>Köln</a:t>
            </a:r>
            <a:endParaRPr lang="de-DE" sz="1400" kern="0" dirty="0">
              <a:solidFill>
                <a:srgbClr val="363636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3884630" y="4855896"/>
            <a:ext cx="1124314" cy="306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 smtClean="0">
                <a:solidFill>
                  <a:srgbClr val="363636"/>
                </a:solidFill>
              </a:rPr>
              <a:t>München</a:t>
            </a:r>
            <a:endParaRPr lang="de-DE" sz="1400" kern="0" dirty="0">
              <a:solidFill>
                <a:srgbClr val="363636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424390" y="4869670"/>
            <a:ext cx="613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 smtClean="0">
                <a:solidFill>
                  <a:srgbClr val="363636"/>
                </a:solidFill>
              </a:rPr>
              <a:t>Wien</a:t>
            </a:r>
            <a:endParaRPr lang="de-DE" sz="1400" kern="0" dirty="0">
              <a:solidFill>
                <a:srgbClr val="363636"/>
              </a:solidFill>
            </a:endParaRPr>
          </a:p>
        </p:txBody>
      </p:sp>
      <p:sp>
        <p:nvSpPr>
          <p:cNvPr id="53" name="Abgerundete rechteckige Legende 52"/>
          <p:cNvSpPr/>
          <p:nvPr/>
        </p:nvSpPr>
        <p:spPr>
          <a:xfrm>
            <a:off x="590550" y="1844408"/>
            <a:ext cx="2815326" cy="857250"/>
          </a:xfrm>
          <a:prstGeom prst="wedgeRoundRectCallout">
            <a:avLst>
              <a:gd name="adj1" fmla="val 82272"/>
              <a:gd name="adj2" fmla="val 28429"/>
              <a:gd name="adj3" fmla="val 16667"/>
            </a:avLst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rIns="864000"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Parkstreifen N/P4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5 € </a:t>
            </a: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bei </a:t>
            </a:r>
            <a:r>
              <a:rPr lang="de-DE" sz="1050" dirty="0" smtClean="0">
                <a:ea typeface="MS PGothic" pitchFamily="34" charset="-128"/>
              </a:rPr>
              <a:t>Aufnahme und Abgabe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54" name="Abgerundete rechteckige Legende 53"/>
          <p:cNvSpPr/>
          <p:nvPr/>
        </p:nvSpPr>
        <p:spPr>
          <a:xfrm>
            <a:off x="1477963" y="5552808"/>
            <a:ext cx="2706687" cy="855663"/>
          </a:xfrm>
          <a:prstGeom prst="wedgeRoundRectCallout">
            <a:avLst>
              <a:gd name="adj1" fmla="val 70807"/>
              <a:gd name="adj2" fmla="val -101855"/>
              <a:gd name="adj3" fmla="val 16667"/>
            </a:avLst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rIns="864000"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P20</a:t>
            </a: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, </a:t>
            </a:r>
            <a:r>
              <a:rPr lang="de-DE" sz="1050" dirty="0">
                <a:ea typeface="MS PGothic" pitchFamily="34" charset="-128"/>
              </a:rPr>
              <a:t>L</a:t>
            </a: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evel 1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12 </a:t>
            </a: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€</a:t>
            </a:r>
            <a:r>
              <a:rPr lang="de-DE" sz="1050" dirty="0">
                <a:ea typeface="MS PGothic" pitchFamily="34" charset="-128"/>
              </a:rPr>
              <a:t> </a:t>
            </a:r>
            <a:r>
              <a:rPr lang="de-DE" sz="1050" dirty="0" smtClean="0">
                <a:ea typeface="MS PGothic" pitchFamily="34" charset="-128"/>
              </a:rPr>
              <a:t>bei </a:t>
            </a:r>
            <a:r>
              <a:rPr lang="de-DE" sz="1050" dirty="0">
                <a:ea typeface="MS PGothic" pitchFamily="34" charset="-128"/>
              </a:rPr>
              <a:t>Aufnahme  </a:t>
            </a:r>
            <a:r>
              <a:rPr lang="de-DE" sz="1050" dirty="0" smtClean="0">
                <a:ea typeface="MS PGothic" pitchFamily="34" charset="-128"/>
              </a:rPr>
              <a:t>    und </a:t>
            </a:r>
            <a:r>
              <a:rPr lang="de-DE" sz="1050" dirty="0">
                <a:ea typeface="MS PGothic" pitchFamily="34" charset="-128"/>
              </a:rPr>
              <a:t>Abgabe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55" name="Abgerundete rechteckige Legende 54"/>
          <p:cNvSpPr/>
          <p:nvPr/>
        </p:nvSpPr>
        <p:spPr>
          <a:xfrm>
            <a:off x="6030913" y="5382946"/>
            <a:ext cx="2708275" cy="855662"/>
          </a:xfrm>
          <a:prstGeom prst="wedgeRoundRectCallout">
            <a:avLst>
              <a:gd name="adj1" fmla="val -42612"/>
              <a:gd name="adj2" fmla="val -87161"/>
              <a:gd name="adj3" fmla="val 16667"/>
            </a:avLst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rIns="864000"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VIP-</a:t>
            </a:r>
            <a:r>
              <a:rPr lang="de-DE" sz="1050" dirty="0" smtClean="0">
                <a:ea typeface="MS PGothic" pitchFamily="34" charset="-128"/>
              </a:rPr>
              <a:t>P</a:t>
            </a: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arken auf </a:t>
            </a: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P4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10 € </a:t>
            </a:r>
            <a:r>
              <a:rPr lang="de-DE" sz="1050" dirty="0">
                <a:ea typeface="MS PGothic" pitchFamily="34" charset="-128"/>
              </a:rPr>
              <a:t>bei Aufnahme      und Abgabe</a:t>
            </a:r>
          </a:p>
        </p:txBody>
      </p:sp>
      <p:sp>
        <p:nvSpPr>
          <p:cNvPr id="56" name="Abgerundete rechteckige Legende 55"/>
          <p:cNvSpPr/>
          <p:nvPr/>
        </p:nvSpPr>
        <p:spPr>
          <a:xfrm>
            <a:off x="6130810" y="1798371"/>
            <a:ext cx="2708275" cy="855662"/>
          </a:xfrm>
          <a:prstGeom prst="wedgeRoundRectCallout">
            <a:avLst>
              <a:gd name="adj1" fmla="val -74531"/>
              <a:gd name="adj2" fmla="val 73490"/>
              <a:gd name="adj3" fmla="val 16667"/>
            </a:avLst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rIns="864000"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Parken bei der        ARWE Tankstelle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4 € </a:t>
            </a:r>
            <a:r>
              <a:rPr lang="de-DE" sz="1050" dirty="0">
                <a:ea typeface="MS PGothic" pitchFamily="34" charset="-128"/>
              </a:rPr>
              <a:t>bei Aufnahme      und Abgabe</a:t>
            </a:r>
          </a:p>
        </p:txBody>
      </p:sp>
      <p:sp>
        <p:nvSpPr>
          <p:cNvPr id="57" name="Abgerundete rechteckige Legende 56"/>
          <p:cNvSpPr/>
          <p:nvPr/>
        </p:nvSpPr>
        <p:spPr>
          <a:xfrm>
            <a:off x="376577" y="4109769"/>
            <a:ext cx="2706687" cy="1220787"/>
          </a:xfrm>
          <a:prstGeom prst="wedgeRoundRectCallout">
            <a:avLst>
              <a:gd name="adj1" fmla="val 61397"/>
              <a:gd name="adj2" fmla="val -79860"/>
              <a:gd name="adj3" fmla="val 16667"/>
            </a:avLst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rIns="72000"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Im P32 Parkhaus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Im P3 Parkgebiet    </a:t>
            </a:r>
          </a:p>
          <a:p>
            <a:pPr marL="171450" indent="-1714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4 € </a:t>
            </a:r>
            <a:r>
              <a:rPr lang="de-DE" sz="1050" dirty="0" smtClean="0">
                <a:ea typeface="MS PGothic" pitchFamily="34" charset="-128"/>
              </a:rPr>
              <a:t>bei Aufnahme </a:t>
            </a:r>
            <a:r>
              <a:rPr lang="de-DE" sz="1050" dirty="0">
                <a:ea typeface="MS PGothic" pitchFamily="34" charset="-128"/>
              </a:rPr>
              <a:t>und </a:t>
            </a:r>
            <a:r>
              <a:rPr lang="de-DE" sz="1050" dirty="0" smtClean="0">
                <a:ea typeface="MS PGothic" pitchFamily="34" charset="-128"/>
              </a:rPr>
              <a:t>Abgabe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58" name="Abgerundete rechteckige Legende 57"/>
          <p:cNvSpPr/>
          <p:nvPr/>
        </p:nvSpPr>
        <p:spPr>
          <a:xfrm>
            <a:off x="86661" y="2951013"/>
            <a:ext cx="2706687" cy="857250"/>
          </a:xfrm>
          <a:prstGeom prst="wedgeRoundRectCallout">
            <a:avLst>
              <a:gd name="adj1" fmla="val 69473"/>
              <a:gd name="adj2" fmla="val -6521"/>
              <a:gd name="adj3" fmla="val 16667"/>
            </a:avLst>
          </a:prstGeom>
          <a:solidFill>
            <a:schemeClr val="bg1">
              <a:alpha val="60000"/>
            </a:schemeClr>
          </a:solidFill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rIns="864000"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Parkhaus P7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6 € </a:t>
            </a:r>
            <a:r>
              <a:rPr lang="de-DE" sz="1050" dirty="0" smtClean="0">
                <a:ea typeface="MS PGothic" pitchFamily="34" charset="-128"/>
              </a:rPr>
              <a:t>bei Aufnahme           </a:t>
            </a:r>
            <a:r>
              <a:rPr lang="de-DE" sz="1050" dirty="0" smtClean="0">
                <a:solidFill>
                  <a:schemeClr val="tx1"/>
                </a:solidFill>
                <a:ea typeface="MS PGothic" pitchFamily="34" charset="-128"/>
              </a:rPr>
              <a:t>4 </a:t>
            </a:r>
            <a:r>
              <a:rPr lang="de-DE" sz="1050" dirty="0">
                <a:solidFill>
                  <a:schemeClr val="tx1"/>
                </a:solidFill>
                <a:ea typeface="MS PGothic" pitchFamily="34" charset="-128"/>
              </a:rPr>
              <a:t>€ </a:t>
            </a:r>
            <a:r>
              <a:rPr lang="de-DE" sz="1050" dirty="0" smtClean="0">
                <a:ea typeface="MS PGothic" pitchFamily="34" charset="-128"/>
              </a:rPr>
              <a:t>bei Abgabe</a:t>
            </a:r>
            <a:endParaRPr lang="de-DE" sz="1050" dirty="0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59" name="Grafik 1" descr="F:\Bilder\Hamburg\Flughafen\DriveNow_Airport_Hambur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652" y="1909967"/>
            <a:ext cx="1204224" cy="72613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DN_ShootingBerlin_Presse_FlughafenBerlin_1000px_neu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110" y="1872928"/>
            <a:ext cx="1169988" cy="7246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Bildplatzhalter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005519" y="5636785"/>
            <a:ext cx="1157764" cy="71421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5" descr="http://blog.drive-now.de/wp-content/uploads/2013/09/Flughafen_Beschreibung_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1676" y="2960554"/>
            <a:ext cx="1083105" cy="80985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7" descr="DriveNow ist ein Carsharing - Joint Venture der BMW Group und d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362" y="5421138"/>
            <a:ext cx="1198190" cy="7980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9" descr="http://www.carsharing-blog.de/wp-content/uploads/2013/10/DriveNow_Koeln-Bonn_Airport-290x16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654" y="4195495"/>
            <a:ext cx="1288610" cy="71095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itel 1"/>
          <p:cNvSpPr txBox="1">
            <a:spLocks/>
          </p:cNvSpPr>
          <p:nvPr/>
        </p:nvSpPr>
        <p:spPr bwMode="gray">
          <a:xfrm>
            <a:off x="427038" y="879475"/>
            <a:ext cx="83772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DriveNow an </a:t>
            </a:r>
            <a:r>
              <a:rPr lang="de-DE" dirty="0" smtClean="0">
                <a:latin typeface="Arial" charset="0"/>
                <a:cs typeface="Arial" charset="0"/>
              </a:rPr>
              <a:t>Flughäfen </a:t>
            </a:r>
            <a:r>
              <a:rPr lang="de-DE" dirty="0">
                <a:latin typeface="Arial" charset="0"/>
                <a:cs typeface="Arial" charset="0"/>
              </a:rPr>
              <a:t/>
            </a:r>
            <a:br>
              <a:rPr lang="de-DE" dirty="0">
                <a:latin typeface="Arial" charset="0"/>
                <a:cs typeface="Arial" charset="0"/>
              </a:rPr>
            </a:br>
            <a:r>
              <a:rPr lang="de-DE" sz="1800" b="0" dirty="0">
                <a:latin typeface="Arial" charset="0"/>
                <a:cs typeface="Arial" charset="0"/>
              </a:rPr>
              <a:t>Bequeme, schnelle und kostengünstige Verbindung zum Flughafen </a:t>
            </a:r>
            <a:endParaRPr lang="en-US" sz="1800" b="0" dirty="0" smtClean="0">
              <a:latin typeface="Arial" charset="0"/>
              <a:cs typeface="Arial" charset="0"/>
            </a:endParaRPr>
          </a:p>
        </p:txBody>
      </p:sp>
      <p:sp>
        <p:nvSpPr>
          <p:cNvPr id="66" name="Textfeld 1"/>
          <p:cNvSpPr txBox="1">
            <a:spLocks noChangeArrowheads="1"/>
          </p:cNvSpPr>
          <p:nvPr/>
        </p:nvSpPr>
        <p:spPr bwMode="auto">
          <a:xfrm>
            <a:off x="6008688" y="3005308"/>
            <a:ext cx="46355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de-DE" sz="1200" u="sng" dirty="0">
                <a:ea typeface="MS PGothic" pitchFamily="34" charset="-128"/>
              </a:rPr>
              <a:t>Beispielrechnung:</a:t>
            </a:r>
          </a:p>
          <a:p>
            <a:pPr marL="342900" indent="-342900">
              <a:lnSpc>
                <a:spcPct val="150000"/>
              </a:lnSpc>
            </a:pPr>
            <a:r>
              <a:rPr lang="de-DE" sz="1200" dirty="0" smtClean="0">
                <a:ea typeface="MS PGothic" pitchFamily="34" charset="-128"/>
              </a:rPr>
              <a:t>Heumarkt, Köln</a:t>
            </a:r>
            <a:endParaRPr lang="de-DE" sz="1200" dirty="0">
              <a:ea typeface="MS PGothic" pitchFamily="34" charset="-128"/>
            </a:endParaRPr>
          </a:p>
          <a:p>
            <a:pPr marL="342900" indent="-342900">
              <a:lnSpc>
                <a:spcPct val="150000"/>
              </a:lnSpc>
            </a:pPr>
            <a:r>
              <a:rPr lang="de-DE" sz="1200" dirty="0">
                <a:ea typeface="MS PGothic" pitchFamily="34" charset="-128"/>
              </a:rPr>
              <a:t>zum Flughafen </a:t>
            </a:r>
            <a:r>
              <a:rPr lang="de-DE" sz="1200" dirty="0" smtClean="0">
                <a:ea typeface="MS PGothic" pitchFamily="34" charset="-128"/>
              </a:rPr>
              <a:t>Köln:</a:t>
            </a:r>
            <a:endParaRPr lang="de-DE" sz="1200" dirty="0">
              <a:ea typeface="MS PGothic" pitchFamily="34" charset="-128"/>
            </a:endParaRPr>
          </a:p>
          <a:p>
            <a:pPr marL="342900" indent="-342900">
              <a:lnSpc>
                <a:spcPct val="150000"/>
              </a:lnSpc>
            </a:pPr>
            <a:r>
              <a:rPr lang="de-DE" sz="1200" dirty="0" smtClean="0">
                <a:ea typeface="MS PGothic" pitchFamily="34" charset="-128"/>
              </a:rPr>
              <a:t>18 Minuten </a:t>
            </a:r>
            <a:r>
              <a:rPr lang="de-DE" sz="1200" dirty="0">
                <a:ea typeface="MS PGothic" pitchFamily="34" charset="-128"/>
              </a:rPr>
              <a:t>Fahrtzeit à </a:t>
            </a:r>
            <a:r>
              <a:rPr lang="de-DE" sz="1200" dirty="0" smtClean="0">
                <a:ea typeface="MS PGothic" pitchFamily="34" charset="-128"/>
              </a:rPr>
              <a:t>34 </a:t>
            </a:r>
            <a:r>
              <a:rPr lang="de-DE" sz="1200" dirty="0">
                <a:ea typeface="MS PGothic" pitchFamily="34" charset="-128"/>
              </a:rPr>
              <a:t>Ct/Min </a:t>
            </a:r>
            <a:r>
              <a:rPr lang="de-DE" sz="1200" dirty="0" smtClean="0">
                <a:ea typeface="MS PGothic" pitchFamily="34" charset="-128"/>
              </a:rPr>
              <a:t>= 6,12 </a:t>
            </a:r>
            <a:r>
              <a:rPr lang="de-DE" sz="1200" dirty="0">
                <a:ea typeface="MS PGothic" pitchFamily="34" charset="-128"/>
              </a:rPr>
              <a:t>€</a:t>
            </a:r>
          </a:p>
          <a:p>
            <a:pPr marL="342900" indent="-342900">
              <a:lnSpc>
                <a:spcPct val="150000"/>
              </a:lnSpc>
            </a:pPr>
            <a:r>
              <a:rPr lang="de-DE" sz="1200" dirty="0">
                <a:ea typeface="MS PGothic" pitchFamily="34" charset="-128"/>
              </a:rPr>
              <a:t>+ </a:t>
            </a:r>
            <a:r>
              <a:rPr lang="de-DE" sz="1200" dirty="0" smtClean="0">
                <a:ea typeface="MS PGothic" pitchFamily="34" charset="-128"/>
              </a:rPr>
              <a:t>4 </a:t>
            </a:r>
            <a:r>
              <a:rPr lang="de-DE" sz="1200" dirty="0">
                <a:ea typeface="MS PGothic" pitchFamily="34" charset="-128"/>
              </a:rPr>
              <a:t>€ Servicegebühr </a:t>
            </a:r>
            <a:r>
              <a:rPr lang="de-DE" sz="1200" dirty="0">
                <a:solidFill>
                  <a:schemeClr val="accent1"/>
                </a:solidFill>
                <a:ea typeface="MS PGothic" pitchFamily="34" charset="-128"/>
              </a:rPr>
              <a:t>= </a:t>
            </a:r>
            <a:r>
              <a:rPr lang="de-DE" sz="1200" u="sng" dirty="0" smtClean="0">
                <a:solidFill>
                  <a:schemeClr val="accent1"/>
                </a:solidFill>
                <a:ea typeface="MS PGothic" pitchFamily="34" charset="-128"/>
              </a:rPr>
              <a:t>10,12 </a:t>
            </a:r>
            <a:r>
              <a:rPr lang="de-DE" sz="1200" u="sng" dirty="0">
                <a:solidFill>
                  <a:schemeClr val="accent1"/>
                </a:solidFill>
                <a:ea typeface="MS PGothic" pitchFamily="34" charset="-128"/>
              </a:rPr>
              <a:t>€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de-DE" altLang="de-DE" sz="1600" dirty="0">
                <a:latin typeface="Calibri" pitchFamily="34" charset="0"/>
                <a:ea typeface="MS PGothic" pitchFamily="34" charset="-128"/>
                <a:sym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4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0" y="3730926"/>
            <a:ext cx="3440112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itel 1"/>
          <p:cNvSpPr>
            <a:spLocks noGrp="1"/>
          </p:cNvSpPr>
          <p:nvPr>
            <p:ph type="title" idx="4294967295"/>
          </p:nvPr>
        </p:nvSpPr>
        <p:spPr>
          <a:xfrm>
            <a:off x="427038" y="896938"/>
            <a:ext cx="8377237" cy="938212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latin typeface="Arial" charset="0"/>
                <a:cs typeface="Arial" charset="0"/>
              </a:rPr>
              <a:t>Abgabe in der anderen Stadt möglich: </a:t>
            </a:r>
            <a:br>
              <a:rPr lang="de-DE" altLang="de-DE" dirty="0" smtClean="0">
                <a:latin typeface="Arial" charset="0"/>
                <a:cs typeface="Arial" charset="0"/>
              </a:rPr>
            </a:br>
            <a:r>
              <a:rPr lang="de-DE" altLang="de-DE" dirty="0" smtClean="0">
                <a:latin typeface="Arial" charset="0"/>
                <a:cs typeface="Arial" charset="0"/>
              </a:rPr>
              <a:t>Düsseldorf </a:t>
            </a:r>
            <a:r>
              <a:rPr lang="de-DE" altLang="de-DE" dirty="0" smtClean="0">
                <a:solidFill>
                  <a:schemeClr val="accent1"/>
                </a:solidFill>
                <a:latin typeface="Arial" charset="0"/>
                <a:cs typeface="Arial" charset="0"/>
                <a:sym typeface="Wingdings" pitchFamily="2" charset="2"/>
              </a:rPr>
              <a:t>  </a:t>
            </a:r>
            <a:r>
              <a:rPr lang="de-DE" altLang="de-DE" dirty="0" smtClean="0">
                <a:latin typeface="Arial" charset="0"/>
                <a:cs typeface="Arial" charset="0"/>
              </a:rPr>
              <a:t>Köln</a:t>
            </a:r>
            <a:br>
              <a:rPr lang="de-DE" altLang="de-DE" dirty="0" smtClean="0">
                <a:latin typeface="Arial" charset="0"/>
                <a:cs typeface="Arial" charset="0"/>
              </a:rPr>
            </a:br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161796" name="Foliennummernplatzhalter 2"/>
          <p:cNvSpPr txBox="1">
            <a:spLocks noGrp="1"/>
          </p:cNvSpPr>
          <p:nvPr/>
        </p:nvSpPr>
        <p:spPr bwMode="gray">
          <a:xfrm>
            <a:off x="334963" y="6681788"/>
            <a:ext cx="49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3BCA3333-3B50-45B7-A4B4-08B398DEBCD1}" type="slidenum">
              <a:rPr lang="de-DE" sz="1000">
                <a:solidFill>
                  <a:schemeClr val="bg1"/>
                </a:solidFill>
              </a:rPr>
              <a:pPr/>
              <a:t>6</a:t>
            </a:fld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61797" name="AutoShape 9" descr="https://www.drive-now.com/fileadmin/application/worldmap_de.png"/>
          <p:cNvSpPr>
            <a:spLocks noChangeAspect="1" noChangeArrowheads="1"/>
          </p:cNvSpPr>
          <p:nvPr/>
        </p:nvSpPr>
        <p:spPr bwMode="auto">
          <a:xfrm>
            <a:off x="52197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de-DE" sz="1300" b="1">
              <a:latin typeface="Bookman"/>
              <a:ea typeface="MS PGothic" pitchFamily="34" charset="-128"/>
            </a:endParaRPr>
          </a:p>
        </p:txBody>
      </p:sp>
      <p:sp>
        <p:nvSpPr>
          <p:cNvPr id="7" name="Rechteck 16"/>
          <p:cNvSpPr>
            <a:spLocks noChangeArrowheads="1"/>
          </p:cNvSpPr>
          <p:nvPr/>
        </p:nvSpPr>
        <p:spPr bwMode="auto">
          <a:xfrm>
            <a:off x="325438" y="1892300"/>
            <a:ext cx="8760897" cy="24468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de-DE" sz="1600" dirty="0">
                <a:latin typeface="Arial" pitchFamily="34" charset="0"/>
                <a:ea typeface="ＭＳ Ｐゴシック" pitchFamily="34" charset="-128"/>
                <a:cs typeface="+mn-cs"/>
              </a:rPr>
              <a:t>Fahren Sie von Köln nach Düsseldorf oder andersherum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de-DE" sz="1600" dirty="0">
                <a:latin typeface="Arial" pitchFamily="34" charset="0"/>
                <a:ea typeface="ＭＳ Ｐゴシック" pitchFamily="34" charset="-128"/>
                <a:cs typeface="+mn-cs"/>
              </a:rPr>
              <a:t>Zusätzliche Servicepauschale von 8 Euro für </a:t>
            </a:r>
            <a:r>
              <a:rPr lang="de-DE" sz="1600" dirty="0" smtClean="0">
                <a:latin typeface="Arial" pitchFamily="34" charset="0"/>
                <a:ea typeface="ＭＳ Ｐゴシック" pitchFamily="34" charset="-128"/>
                <a:cs typeface="+mn-cs"/>
              </a:rPr>
              <a:t>Abgabe </a:t>
            </a:r>
            <a:r>
              <a:rPr lang="de-DE" sz="1600" dirty="0" smtClean="0"/>
              <a:t>(Köln </a:t>
            </a:r>
            <a:r>
              <a:rPr lang="de-DE" sz="1600" dirty="0"/>
              <a:t>nach Düsseldorf) </a:t>
            </a:r>
            <a:r>
              <a:rPr lang="de-DE" sz="1600" dirty="0" smtClean="0"/>
              <a:t>sowie           </a:t>
            </a:r>
            <a:r>
              <a:rPr lang="de-DE" sz="1600" dirty="0"/>
              <a:t>10 Euro (Düsseldorf nach Köln)</a:t>
            </a:r>
            <a:endParaRPr lang="de-DE" sz="1600" dirty="0"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ü"/>
              <a:defRPr/>
            </a:pPr>
            <a:r>
              <a:rPr lang="de-DE" sz="1600" dirty="0">
                <a:latin typeface="Arial" pitchFamily="34" charset="0"/>
                <a:ea typeface="ＭＳ Ｐゴシック" pitchFamily="34" charset="-128"/>
                <a:cs typeface="+mn-cs"/>
              </a:rPr>
              <a:t>Abgabe an den Flughäfen aus beiden Städten möglich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de-DE" dirty="0"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61799" name="Grafik 16" descr="DUS 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0469" y="3614737"/>
            <a:ext cx="21351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0" name="Grafik 17" descr="Logo KölnBonnAirpor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1849" y="3605212"/>
            <a:ext cx="15001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Titel 1"/>
          <p:cNvSpPr txBox="1">
            <a:spLocks/>
          </p:cNvSpPr>
          <p:nvPr/>
        </p:nvSpPr>
        <p:spPr bwMode="gray">
          <a:xfrm rot="-1267429">
            <a:off x="3869336" y="4366553"/>
            <a:ext cx="12223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altLang="de-DE" sz="6000" b="1" dirty="0">
                <a:solidFill>
                  <a:schemeClr val="accent1"/>
                </a:solidFill>
                <a:sym typeface="Wingdings" pitchFamily="2" charset="2"/>
              </a:rPr>
              <a:t> </a:t>
            </a:r>
            <a:endParaRPr lang="de-DE" sz="6000" b="1" dirty="0"/>
          </a:p>
        </p:txBody>
      </p:sp>
      <p:pic>
        <p:nvPicPr>
          <p:cNvPr id="16180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810" y="4177814"/>
            <a:ext cx="32067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32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DriveNow - So geht‘s</a:t>
            </a:r>
          </a:p>
        </p:txBody>
      </p:sp>
      <p:sp>
        <p:nvSpPr>
          <p:cNvPr id="332802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334963" y="6456363"/>
            <a:ext cx="498475" cy="16827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8A589E-E6B6-402F-8C58-025A379948AD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32803" name="AutoShape 25"/>
          <p:cNvSpPr>
            <a:spLocks noChangeArrowheads="1"/>
          </p:cNvSpPr>
          <p:nvPr/>
        </p:nvSpPr>
        <p:spPr bwMode="auto">
          <a:xfrm rot="5400000">
            <a:off x="2097088" y="2387600"/>
            <a:ext cx="622300" cy="161925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AutoShape 26"/>
          <p:cNvSpPr>
            <a:spLocks noChangeArrowheads="1"/>
          </p:cNvSpPr>
          <p:nvPr/>
        </p:nvSpPr>
        <p:spPr bwMode="auto">
          <a:xfrm rot="5400000">
            <a:off x="4260057" y="2386806"/>
            <a:ext cx="622300" cy="163513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050" dirty="0">
              <a:cs typeface="Arial" pitchFamily="34" charset="0"/>
            </a:endParaRPr>
          </a:p>
        </p:txBody>
      </p:sp>
      <p:sp>
        <p:nvSpPr>
          <p:cNvPr id="332805" name="AutoShape 32"/>
          <p:cNvSpPr>
            <a:spLocks noChangeArrowheads="1"/>
          </p:cNvSpPr>
          <p:nvPr/>
        </p:nvSpPr>
        <p:spPr bwMode="auto">
          <a:xfrm rot="5400000">
            <a:off x="6421438" y="2387600"/>
            <a:ext cx="622300" cy="161925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332806" name="Grafik 9" descr="DriveNow-7.jpg"/>
          <p:cNvPicPr preferRelativeResize="0">
            <a:picLocks noChangeAspect="1"/>
          </p:cNvPicPr>
          <p:nvPr/>
        </p:nvPicPr>
        <p:blipFill>
          <a:blip r:embed="rId2"/>
          <a:srcRect b="17146"/>
          <a:stretch>
            <a:fillRect/>
          </a:stretch>
        </p:blipFill>
        <p:spPr bwMode="auto">
          <a:xfrm>
            <a:off x="6913563" y="2454275"/>
            <a:ext cx="1800225" cy="1177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32807" name="AutoShape 32"/>
          <p:cNvSpPr>
            <a:spLocks noChangeArrowheads="1"/>
          </p:cNvSpPr>
          <p:nvPr/>
        </p:nvSpPr>
        <p:spPr bwMode="auto">
          <a:xfrm rot="5400000">
            <a:off x="8570119" y="2388394"/>
            <a:ext cx="622300" cy="160338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2808" name="AutoShape 25"/>
          <p:cNvSpPr>
            <a:spLocks noChangeArrowheads="1"/>
          </p:cNvSpPr>
          <p:nvPr/>
        </p:nvSpPr>
        <p:spPr bwMode="auto">
          <a:xfrm rot="5400000">
            <a:off x="2097088" y="4606925"/>
            <a:ext cx="622300" cy="161925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427038" y="3875088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de-DE" sz="1600" dirty="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rPr>
              <a:t>PIN eingeben und Schäden prüfen</a:t>
            </a:r>
            <a:endParaRPr lang="de-DE" sz="1600" dirty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2810" name="AutoShape 25"/>
          <p:cNvSpPr>
            <a:spLocks noChangeArrowheads="1"/>
          </p:cNvSpPr>
          <p:nvPr/>
        </p:nvSpPr>
        <p:spPr bwMode="auto">
          <a:xfrm rot="5400000">
            <a:off x="4259263" y="4606925"/>
            <a:ext cx="622300" cy="161925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2589213" y="3875088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de-DE" sz="1600" dirty="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rPr>
              <a:t>BMW &amp; MINI fahren</a:t>
            </a:r>
            <a:endParaRPr lang="de-DE" sz="1600" dirty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2812" name="AutoShape 25"/>
          <p:cNvSpPr>
            <a:spLocks noChangeArrowheads="1"/>
          </p:cNvSpPr>
          <p:nvPr/>
        </p:nvSpPr>
        <p:spPr bwMode="auto">
          <a:xfrm rot="5400000">
            <a:off x="6421438" y="4606925"/>
            <a:ext cx="622300" cy="161925"/>
          </a:xfrm>
          <a:prstGeom prst="triangle">
            <a:avLst>
              <a:gd name="adj" fmla="val 50000"/>
            </a:avLst>
          </a:prstGeom>
          <a:solidFill>
            <a:srgbClr val="007FA3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4751388" y="3875088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de-DE" sz="1600" dirty="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rPr>
              <a:t>Überall im Geschäftsgebiet abstellen</a:t>
            </a:r>
            <a:endParaRPr lang="de-DE" sz="1600" dirty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6913563" y="3875088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  <a:effectLst/>
        </p:spPr>
        <p:txBody>
          <a:bodyPr lIns="72000" rIns="7200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de-DE" sz="1600" dirty="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rPr>
              <a:t>Buchung beenden und Fahrzeug abschließen </a:t>
            </a:r>
            <a:endParaRPr lang="de-DE" sz="1600" dirty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32815" name="Picture 41" descr="C:\Berit\2012\Marketing\Vertrieb\Vertreibspräsentation\Hintergrundbilder\Slides\Slide_10.jpg"/>
          <p:cNvPicPr preferRelativeResize="0">
            <a:picLocks noChangeAspect="1" noChangeArrowheads="1"/>
          </p:cNvPicPr>
          <p:nvPr/>
        </p:nvPicPr>
        <p:blipFill>
          <a:blip r:embed="rId3"/>
          <a:srcRect l="3149" t="6998" r="10905" b="49272"/>
          <a:stretch>
            <a:fillRect/>
          </a:stretch>
        </p:blipFill>
        <p:spPr bwMode="auto">
          <a:xfrm>
            <a:off x="6913563" y="4733925"/>
            <a:ext cx="1800225" cy="1420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2" name="Rectangle 42"/>
          <p:cNvSpPr/>
          <p:nvPr/>
        </p:nvSpPr>
        <p:spPr>
          <a:xfrm>
            <a:off x="8801100" y="4376738"/>
            <a:ext cx="160338" cy="622300"/>
          </a:xfrm>
          <a:prstGeom prst="rect">
            <a:avLst/>
          </a:prstGeom>
          <a:solidFill>
            <a:srgbClr val="007FA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27038" y="1609725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de-DE" sz="1600" dirty="0" smtClean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rPr>
              <a:t>Einmalige Registrierung</a:t>
            </a:r>
            <a:endParaRPr lang="de-DE" sz="1600" dirty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2818" name="Rectangle 9"/>
          <p:cNvSpPr>
            <a:spLocks noChangeArrowheads="1"/>
          </p:cNvSpPr>
          <p:nvPr/>
        </p:nvSpPr>
        <p:spPr bwMode="auto">
          <a:xfrm>
            <a:off x="4751388" y="1609725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sz="1600">
                <a:solidFill>
                  <a:srgbClr val="FFFFFF"/>
                </a:solidFill>
                <a:ea typeface="MS PGothic" pitchFamily="34" charset="-128"/>
              </a:rPr>
              <a:t>Kundenkarte oder App dient als „Schlüssel“</a:t>
            </a:r>
          </a:p>
        </p:txBody>
      </p:sp>
      <p:sp>
        <p:nvSpPr>
          <p:cNvPr id="332819" name="Rectangle 10"/>
          <p:cNvSpPr>
            <a:spLocks noChangeArrowheads="1"/>
          </p:cNvSpPr>
          <p:nvPr/>
        </p:nvSpPr>
        <p:spPr bwMode="auto">
          <a:xfrm>
            <a:off x="2589213" y="1609725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sz="1600">
                <a:solidFill>
                  <a:srgbClr val="FFFFFF"/>
                </a:solidFill>
                <a:ea typeface="MS PGothic" pitchFamily="34" charset="-128"/>
              </a:rPr>
              <a:t>Auto per App finden</a:t>
            </a:r>
          </a:p>
        </p:txBody>
      </p:sp>
      <p:sp>
        <p:nvSpPr>
          <p:cNvPr id="332820" name="Rectangle 11"/>
          <p:cNvSpPr>
            <a:spLocks noChangeArrowheads="1"/>
          </p:cNvSpPr>
          <p:nvPr/>
        </p:nvSpPr>
        <p:spPr bwMode="auto">
          <a:xfrm>
            <a:off x="6913563" y="1609725"/>
            <a:ext cx="1800225" cy="809625"/>
          </a:xfrm>
          <a:prstGeom prst="rect">
            <a:avLst/>
          </a:prstGeom>
          <a:solidFill>
            <a:srgbClr val="007FA3"/>
          </a:solidFill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de-DE" sz="1600">
                <a:solidFill>
                  <a:srgbClr val="FFFFFF"/>
                </a:solidFill>
              </a:rPr>
              <a:t>Zum Öffnen auf das Lesegerät halten</a:t>
            </a:r>
          </a:p>
        </p:txBody>
      </p:sp>
      <p:pic>
        <p:nvPicPr>
          <p:cNvPr id="332821" name="Bild 16" descr="iphone_OND_1769.jpg"/>
          <p:cNvPicPr>
            <a:picLocks noChangeAspect="1"/>
          </p:cNvPicPr>
          <p:nvPr/>
        </p:nvPicPr>
        <p:blipFill>
          <a:blip r:embed="rId4"/>
          <a:srcRect l="20334" t="14520" r="14606" b="21776"/>
          <a:stretch>
            <a:fillRect/>
          </a:stretch>
        </p:blipFill>
        <p:spPr bwMode="gray">
          <a:xfrm>
            <a:off x="2589213" y="2468563"/>
            <a:ext cx="1800225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22" name="Picture 3" descr="F:\Bilder\Hamburg\KUNDENKARTE\KUNDENKARTE_024_14_mittel.jpg"/>
          <p:cNvPicPr>
            <a:picLocks noChangeAspect="1" noChangeArrowheads="1"/>
          </p:cNvPicPr>
          <p:nvPr/>
        </p:nvPicPr>
        <p:blipFill>
          <a:blip r:embed="rId5"/>
          <a:srcRect b="2448"/>
          <a:stretch>
            <a:fillRect/>
          </a:stretch>
        </p:blipFill>
        <p:spPr bwMode="auto">
          <a:xfrm>
            <a:off x="4751388" y="2460625"/>
            <a:ext cx="18002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23" name="Picture 4"/>
          <p:cNvPicPr>
            <a:picLocks noChangeAspect="1" noChangeArrowheads="1"/>
          </p:cNvPicPr>
          <p:nvPr/>
        </p:nvPicPr>
        <p:blipFill>
          <a:blip r:embed="rId6"/>
          <a:srcRect r="17712" b="2649"/>
          <a:stretch>
            <a:fillRect/>
          </a:stretch>
        </p:blipFill>
        <p:spPr bwMode="auto">
          <a:xfrm>
            <a:off x="2592388" y="4733925"/>
            <a:ext cx="1804987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7"/>
          <a:srcRect l="22739" r="23017" b="25418"/>
          <a:stretch>
            <a:fillRect/>
          </a:stretch>
        </p:blipFill>
        <p:spPr bwMode="auto">
          <a:xfrm>
            <a:off x="427038" y="2468563"/>
            <a:ext cx="1800225" cy="117316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/>
          <a:srcRect l="7388" r="9694"/>
          <a:stretch>
            <a:fillRect/>
          </a:stretch>
        </p:blipFill>
        <p:spPr bwMode="auto">
          <a:xfrm>
            <a:off x="4743450" y="4743450"/>
            <a:ext cx="1800225" cy="14239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32826" name="Bildplatzhalter 13"/>
          <p:cNvPicPr>
            <a:picLocks noChangeAspect="1"/>
          </p:cNvPicPr>
          <p:nvPr/>
        </p:nvPicPr>
        <p:blipFill>
          <a:blip r:embed="rId9"/>
          <a:srcRect l="18968" t="18552" r="31270" b="22504"/>
          <a:stretch>
            <a:fillRect/>
          </a:stretch>
        </p:blipFill>
        <p:spPr bwMode="gray">
          <a:xfrm>
            <a:off x="427038" y="4737100"/>
            <a:ext cx="18002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27" name="Foliennummernplatzhalter 29"/>
          <p:cNvSpPr txBox="1">
            <a:spLocks/>
          </p:cNvSpPr>
          <p:nvPr/>
        </p:nvSpPr>
        <p:spPr bwMode="gray">
          <a:xfrm>
            <a:off x="334963" y="6681788"/>
            <a:ext cx="4984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1000">
                <a:solidFill>
                  <a:schemeClr val="bg1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el 1"/>
          <p:cNvSpPr>
            <a:spLocks noGrp="1"/>
          </p:cNvSpPr>
          <p:nvPr>
            <p:ph type="title"/>
          </p:nvPr>
        </p:nvSpPr>
        <p:spPr>
          <a:xfrm>
            <a:off x="427038" y="3978275"/>
            <a:ext cx="7172325" cy="439738"/>
          </a:xfrm>
        </p:spPr>
        <p:txBody>
          <a:bodyPr/>
          <a:lstStyle/>
          <a:p>
            <a:pPr eaLnBrk="1" hangingPunct="1"/>
            <a:r>
              <a:rPr lang="de-DE" sz="2800" dirty="0" smtClean="0">
                <a:latin typeface="Arial" charset="0"/>
                <a:cs typeface="Arial" charset="0"/>
              </a:rPr>
              <a:t>Vorteile für Ihre Mitarbeiter und Vereinen</a:t>
            </a:r>
          </a:p>
        </p:txBody>
      </p:sp>
      <p:sp>
        <p:nvSpPr>
          <p:cNvPr id="142338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27038" y="4549775"/>
            <a:ext cx="8380412" cy="187845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65113" lvl="1" indent="-265113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de-DE" altLang="de-DE" dirty="0" smtClean="0">
                <a:latin typeface="Arial" charset="0"/>
                <a:cs typeface="Arial" charset="0"/>
              </a:rPr>
              <a:t>Lassen Sie Ihre Mitarbeiter und </a:t>
            </a:r>
            <a:r>
              <a:rPr lang="de-DE" dirty="0">
                <a:latin typeface="Arial" charset="0"/>
                <a:cs typeface="Arial" charset="0"/>
              </a:rPr>
              <a:t>Vereinen </a:t>
            </a:r>
            <a:r>
              <a:rPr lang="de-DE" altLang="de-DE" dirty="0" smtClean="0">
                <a:latin typeface="Arial" charset="0"/>
                <a:cs typeface="Arial" charset="0"/>
              </a:rPr>
              <a:t>teilhaben an moderner und nachhaltiger </a:t>
            </a:r>
            <a:br>
              <a:rPr lang="de-DE" altLang="de-DE" dirty="0" smtClean="0">
                <a:latin typeface="Arial" charset="0"/>
                <a:cs typeface="Arial" charset="0"/>
              </a:rPr>
            </a:br>
            <a:r>
              <a:rPr lang="de-DE" altLang="de-DE" dirty="0" smtClean="0">
                <a:latin typeface="Arial" charset="0"/>
                <a:cs typeface="Arial" charset="0"/>
              </a:rPr>
              <a:t>Mobilität mit einer der innovativsten Mobilitätsoptionen</a:t>
            </a:r>
          </a:p>
          <a:p>
            <a:pPr marL="265113" lvl="1" indent="-265113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de-DE" dirty="0" smtClean="0">
                <a:latin typeface="Arial" charset="0"/>
              </a:rPr>
              <a:t>Machen Sie Ihren Mitarbeitern und Gästen eine Freude. Ermöglichen Sie Ihren Mitarbeitern die kostenlose </a:t>
            </a:r>
            <a:r>
              <a:rPr lang="de-DE" dirty="0" err="1" smtClean="0">
                <a:latin typeface="Arial" charset="0"/>
              </a:rPr>
              <a:t>DriveNow</a:t>
            </a:r>
            <a:r>
              <a:rPr lang="de-DE" dirty="0" smtClean="0">
                <a:latin typeface="Arial" charset="0"/>
              </a:rPr>
              <a:t> Registrierung</a:t>
            </a:r>
          </a:p>
          <a:p>
            <a:pPr marL="265113" lvl="1" indent="-265113" eaLnBrk="1" hangingPunct="1">
              <a:spcAft>
                <a:spcPts val="600"/>
              </a:spcAft>
              <a:buFont typeface="Wingdings" pitchFamily="2" charset="2"/>
              <a:buChar char="ü"/>
            </a:pPr>
            <a:endParaRPr lang="de-DE" dirty="0" smtClean="0">
              <a:latin typeface="Arial" charset="0"/>
            </a:endParaRPr>
          </a:p>
          <a:p>
            <a:pPr marL="265113" lvl="1" indent="-265113" eaLnBrk="1" hangingPunct="1">
              <a:buFont typeface="Arial" charset="0"/>
              <a:buNone/>
            </a:pPr>
            <a:r>
              <a:rPr lang="de-DE" dirty="0" smtClean="0">
                <a:latin typeface="Arial" charset="0"/>
              </a:rPr>
              <a:t> </a:t>
            </a:r>
          </a:p>
        </p:txBody>
      </p:sp>
      <p:sp>
        <p:nvSpPr>
          <p:cNvPr id="142339" name="Foliennummernplatzhalter 4"/>
          <p:cNvSpPr>
            <a:spLocks noGrp="1"/>
          </p:cNvSpPr>
          <p:nvPr>
            <p:ph type="sldNum" sz="quarter" idx="13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492FEF-AE4B-467F-AC0D-7E20AD470D43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142340" name="Picture 2" descr="K:\2. Marketing &amp; Sales\2013\01_Zentral\14_Website\02_Neue Website\03_Content\DN-Bildstruktur\00_Home\header-1600px x 545px\drivenow-carsharing-geschaeftlich.jpg"/>
          <p:cNvPicPr>
            <a:picLocks noChangeAspect="1" noChangeArrowheads="1"/>
          </p:cNvPicPr>
          <p:nvPr/>
        </p:nvPicPr>
        <p:blipFill>
          <a:blip r:embed="rId2"/>
          <a:srcRect l="3134" r="1143"/>
          <a:stretch>
            <a:fillRect/>
          </a:stretch>
        </p:blipFill>
        <p:spPr bwMode="auto">
          <a:xfrm>
            <a:off x="0" y="530225"/>
            <a:ext cx="91440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2341" name="Gruppierung 6"/>
          <p:cNvGrpSpPr>
            <a:grpSpLocks/>
          </p:cNvGrpSpPr>
          <p:nvPr/>
        </p:nvGrpSpPr>
        <p:grpSpPr bwMode="auto">
          <a:xfrm rot="474919">
            <a:off x="7383463" y="796925"/>
            <a:ext cx="1352550" cy="1350963"/>
            <a:chOff x="6514178" y="3403600"/>
            <a:chExt cx="1627910" cy="1627910"/>
          </a:xfrm>
        </p:grpSpPr>
        <p:sp>
          <p:nvSpPr>
            <p:cNvPr id="8" name="Oval 7"/>
            <p:cNvSpPr/>
            <p:nvPr/>
          </p:nvSpPr>
          <p:spPr bwMode="gray">
            <a:xfrm>
              <a:off x="6514178" y="3403600"/>
              <a:ext cx="1627910" cy="16279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/>
            </a:p>
          </p:txBody>
        </p:sp>
        <p:sp>
          <p:nvSpPr>
            <p:cNvPr id="142343" name="Textfeld 8"/>
            <p:cNvSpPr txBox="1">
              <a:spLocks noChangeArrowheads="1"/>
            </p:cNvSpPr>
            <p:nvPr/>
          </p:nvSpPr>
          <p:spPr bwMode="gray">
            <a:xfrm rot="234965">
              <a:off x="6822557" y="3451742"/>
              <a:ext cx="1030054" cy="713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3000">
                  <a:solidFill>
                    <a:schemeClr val="bg2"/>
                  </a:solidFill>
                </a:rPr>
                <a:t>0€</a:t>
              </a:r>
            </a:p>
          </p:txBody>
        </p:sp>
        <p:sp>
          <p:nvSpPr>
            <p:cNvPr id="142344" name="Textfeld 9"/>
            <p:cNvSpPr txBox="1">
              <a:spLocks noChangeArrowheads="1"/>
            </p:cNvSpPr>
            <p:nvPr/>
          </p:nvSpPr>
          <p:spPr bwMode="gray">
            <a:xfrm rot="234965">
              <a:off x="6591620" y="4196993"/>
              <a:ext cx="1450243" cy="713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3000">
                  <a:solidFill>
                    <a:schemeClr val="bg2"/>
                  </a:solidFill>
                </a:rPr>
                <a:t>29€</a:t>
              </a:r>
            </a:p>
          </p:txBody>
        </p:sp>
        <p:sp>
          <p:nvSpPr>
            <p:cNvPr id="142345" name="Textfeld 10"/>
            <p:cNvSpPr txBox="1">
              <a:spLocks noChangeArrowheads="1"/>
            </p:cNvSpPr>
            <p:nvPr/>
          </p:nvSpPr>
          <p:spPr bwMode="gray">
            <a:xfrm rot="234965">
              <a:off x="6799434" y="3966896"/>
              <a:ext cx="1030054" cy="416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500">
                  <a:solidFill>
                    <a:schemeClr val="bg2"/>
                  </a:solidFill>
                </a:rPr>
                <a:t>statt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6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Arial" charset="0"/>
                <a:cs typeface="Arial" charset="0"/>
              </a:rPr>
              <a:t>Vorteile für Ihr Unternehmen und Ihre Kunden</a:t>
            </a:r>
          </a:p>
        </p:txBody>
      </p:sp>
      <p:sp>
        <p:nvSpPr>
          <p:cNvPr id="143362" name="Foliennummernplatzhalter 2"/>
          <p:cNvSpPr>
            <a:spLocks noGrp="1"/>
          </p:cNvSpPr>
          <p:nvPr>
            <p:ph type="sldNum" sz="quarter" idx="13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C7A1B3-2337-4397-80F6-615E34DD7BF8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43363" name="Textfeld 1"/>
          <p:cNvSpPr>
            <a:spLocks noGrp="1" noChangeArrowheads="1"/>
          </p:cNvSpPr>
          <p:nvPr>
            <p:ph type="body" sz="quarter" idx="12"/>
          </p:nvPr>
        </p:nvSpPr>
        <p:spPr bwMode="auto">
          <a:xfrm>
            <a:off x="427038" y="1818876"/>
            <a:ext cx="5707062" cy="4078039"/>
          </a:xfrm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Kostenlose Registrierung bei DriveNow für Ihre Mitarbeiter und </a:t>
            </a:r>
            <a:r>
              <a:rPr lang="de-DE" sz="1600" dirty="0" smtClean="0">
                <a:latin typeface="Arial" charset="0"/>
                <a:cs typeface="Arial" charset="0"/>
              </a:rPr>
              <a:t>Vereinen </a:t>
            </a: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(reguläre Registrierungsgebühr 29 €)</a:t>
            </a:r>
          </a:p>
          <a:p>
            <a:pPr marL="342900" indent="-342900" eaLnBrk="1" hangingPunct="1">
              <a:lnSpc>
                <a:spcPct val="150000"/>
              </a:lnSpc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Teilnahme am neuartigen Mobilitätskonzept zur Entschärfung urbaner Verkehrsbelastungen</a:t>
            </a:r>
          </a:p>
          <a:p>
            <a:pPr marL="342900" indent="-342900" eaLnBrk="1" hangingPunct="1">
              <a:lnSpc>
                <a:spcPct val="150000"/>
              </a:lnSpc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Mobilitätsergänzung für geschäftliche Fahrten</a:t>
            </a:r>
          </a:p>
          <a:p>
            <a:pPr marL="685800" lvl="1" indent="-285750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Deutlich kostengünstiger als das Taxi</a:t>
            </a:r>
          </a:p>
          <a:p>
            <a:pPr marL="685800" lvl="1" indent="-285750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Mobilitätsoption bei ausgelastetem Fuhrpark</a:t>
            </a:r>
          </a:p>
          <a:p>
            <a:pPr marL="685800" lvl="1" indent="-285750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Intermodale Wegekette mit dem Öffentlichen Verkehr</a:t>
            </a:r>
            <a:endParaRPr lang="en-US" altLang="de-DE" sz="1600" dirty="0" smtClean="0">
              <a:latin typeface="Arial" charset="0"/>
              <a:ea typeface="MS PGothic" pitchFamily="34" charset="-128"/>
              <a:cs typeface="Arial" charset="0"/>
            </a:endParaRPr>
          </a:p>
          <a:p>
            <a:pPr marL="342900" indent="-342900" eaLnBrk="1" hangingPunct="1">
              <a:lnSpc>
                <a:spcPct val="150000"/>
              </a:lnSpc>
            </a:pPr>
            <a:r>
              <a:rPr lang="de-DE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Keine Fixkosten, kein Auslastungsrisiko, keine Vertragsbindung, </a:t>
            </a:r>
            <a:r>
              <a:rPr lang="en-US" altLang="de-DE" sz="1600" dirty="0" err="1" smtClean="0">
                <a:latin typeface="Arial" charset="0"/>
                <a:ea typeface="MS PGothic" pitchFamily="34" charset="-128"/>
                <a:cs typeface="Arial" charset="0"/>
              </a:rPr>
              <a:t>kein</a:t>
            </a:r>
            <a:r>
              <a:rPr lang="en-US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en-US" altLang="de-DE" sz="1600" dirty="0" err="1" smtClean="0">
                <a:latin typeface="Arial" charset="0"/>
                <a:ea typeface="MS PGothic" pitchFamily="34" charset="-128"/>
                <a:cs typeface="Arial" charset="0"/>
              </a:rPr>
              <a:t>administrativer</a:t>
            </a:r>
            <a:r>
              <a:rPr lang="en-US" altLang="de-DE" sz="1600" dirty="0" smtClean="0">
                <a:latin typeface="Arial" charset="0"/>
                <a:ea typeface="MS PGothic" pitchFamily="34" charset="-128"/>
                <a:cs typeface="Arial" charset="0"/>
              </a:rPr>
              <a:t> </a:t>
            </a:r>
            <a:r>
              <a:rPr lang="en-US" altLang="de-DE" sz="1600" dirty="0" err="1" smtClean="0">
                <a:latin typeface="Arial" charset="0"/>
                <a:ea typeface="MS PGothic" pitchFamily="34" charset="-128"/>
                <a:cs typeface="Arial" charset="0"/>
              </a:rPr>
              <a:t>Aufwand</a:t>
            </a:r>
            <a:endParaRPr lang="de-DE" altLang="de-DE" dirty="0" smtClean="0">
              <a:latin typeface="Arial" charset="0"/>
              <a:ea typeface="MS PGothic" pitchFamily="34" charset="-128"/>
              <a:cs typeface="Arial" charset="0"/>
            </a:endParaRPr>
          </a:p>
        </p:txBody>
      </p:sp>
      <p:pic>
        <p:nvPicPr>
          <p:cNvPr id="143364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7825" y="3010694"/>
            <a:ext cx="20843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0638" y="3896519"/>
            <a:ext cx="1158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17" descr="File:S-Bahn-Logo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825" y="3896519"/>
            <a:ext cx="828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7" name="Picture 8" descr="G:\Sales Präsi\Aktuell\Fotomaterial\Moodfotos\Drive-Now_Duesseldorf_Jan_2012_46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7825" y="4779169"/>
            <a:ext cx="2084388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Picture 1" descr="DSC_0294-Edit-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9888" y="1609726"/>
            <a:ext cx="2079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83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riveNow Master">
  <a:themeElements>
    <a:clrScheme name="DriveNow">
      <a:dk1>
        <a:srgbClr val="363636"/>
      </a:dk1>
      <a:lt1>
        <a:srgbClr val="FFFFFF"/>
      </a:lt1>
      <a:dk2>
        <a:srgbClr val="D9D9D9"/>
      </a:dk2>
      <a:lt2>
        <a:srgbClr val="FFFFFF"/>
      </a:lt2>
      <a:accent1>
        <a:srgbClr val="007FA3"/>
      </a:accent1>
      <a:accent2>
        <a:srgbClr val="004E64"/>
      </a:accent2>
      <a:accent3>
        <a:srgbClr val="36A0CB"/>
      </a:accent3>
      <a:accent4>
        <a:srgbClr val="8FB846"/>
      </a:accent4>
      <a:accent5>
        <a:srgbClr val="6B8F31"/>
      </a:accent5>
      <a:accent6>
        <a:srgbClr val="A3C639"/>
      </a:accent6>
      <a:hlink>
        <a:srgbClr val="007FA3"/>
      </a:hlink>
      <a:folHlink>
        <a:srgbClr val="007FA3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rotWithShape="1">
          <a:gsLst>
            <a:gs pos="0">
              <a:srgbClr val="007FA3">
                <a:tint val="100000"/>
                <a:shade val="100000"/>
                <a:satMod val="130000"/>
              </a:srgbClr>
            </a:gs>
            <a:gs pos="100000">
              <a:srgbClr val="007FA3">
                <a:tint val="50000"/>
                <a:shade val="100000"/>
                <a:satMod val="350000"/>
              </a:srgbClr>
            </a:gs>
          </a:gsLst>
          <a:lin ang="16200000" scaled="0"/>
        </a:gradFill>
        <a:ln w="9525" cap="flat" cmpd="sng" algn="ctr">
          <a:solidFill>
            <a:srgbClr val="007FA3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</a:defRPr>
        </a:defPPr>
      </a:lstStyle>
    </a:spDef>
    <a:lnDef>
      <a:spPr>
        <a:noFill/>
        <a:ln w="25400" cap="flat" cmpd="sng" algn="ctr">
          <a:solidFill>
            <a:srgbClr val="007FA3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a:spPr>
      <a:bodyPr/>
      <a:lstStyle/>
    </a:lnDef>
    <a:txDef>
      <a:spPr>
        <a:noFill/>
      </a:spPr>
      <a:bodyPr wrap="square" rtlCol="0">
        <a:sp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363636"/>
            </a:solidFill>
            <a:effectLst/>
            <a:uLnTx/>
            <a:uFillTx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Bildschirmpräsentation (4:3)</PresentationFormat>
  <Paragraphs>122</Paragraphs>
  <Slides>14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6" baseType="lpstr">
      <vt:lpstr>DriveNow Master</vt:lpstr>
      <vt:lpstr>think-cell Folie</vt:lpstr>
      <vt:lpstr>DriveNow KeyFacts   </vt:lpstr>
      <vt:lpstr>DriveNow - Ein Joint Venture von BMW &amp; Sixt</vt:lpstr>
      <vt:lpstr>DriveNow - das innovative Mobilitätskonzept </vt:lpstr>
      <vt:lpstr>DriveNow Fahrzeugflotte</vt:lpstr>
      <vt:lpstr>PowerPoint-Präsentation</vt:lpstr>
      <vt:lpstr>Abgabe in der anderen Stadt möglich:  Düsseldorf   Köln </vt:lpstr>
      <vt:lpstr>DriveNow - So geht‘s</vt:lpstr>
      <vt:lpstr>Vorteile für Ihre Mitarbeiter und Vereinen</vt:lpstr>
      <vt:lpstr>Vorteile für Ihr Unternehmen und Ihre Kunden</vt:lpstr>
      <vt:lpstr>DriveNow - Tarife</vt:lpstr>
      <vt:lpstr>DriveNow – Geschäftliche Abrechnungsoptionen</vt:lpstr>
      <vt:lpstr>Beispielrechnung</vt:lpstr>
      <vt:lpstr>Versicherungen – Vollkasko &amp; Diebstahlschutz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Raphael Nalezinski</dc:creator>
  <cp:lastModifiedBy>Caren Westermann</cp:lastModifiedBy>
  <cp:revision>329</cp:revision>
  <dcterms:created xsi:type="dcterms:W3CDTF">2013-10-28T15:57:04Z</dcterms:created>
  <dcterms:modified xsi:type="dcterms:W3CDTF">2017-03-22T10:54:45Z</dcterms:modified>
</cp:coreProperties>
</file>